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829" r:id="rId3"/>
    <p:sldId id="824" r:id="rId4"/>
    <p:sldId id="830" r:id="rId5"/>
    <p:sldId id="831" r:id="rId6"/>
    <p:sldId id="842" r:id="rId7"/>
    <p:sldId id="832" r:id="rId8"/>
    <p:sldId id="838" r:id="rId9"/>
    <p:sldId id="840" r:id="rId10"/>
    <p:sldId id="841" r:id="rId11"/>
    <p:sldId id="833" r:id="rId12"/>
    <p:sldId id="834" r:id="rId13"/>
    <p:sldId id="835" r:id="rId14"/>
    <p:sldId id="839" r:id="rId15"/>
    <p:sldId id="836" r:id="rId16"/>
    <p:sldId id="843" r:id="rId17"/>
    <p:sldId id="844" r:id="rId18"/>
    <p:sldId id="845" r:id="rId19"/>
    <p:sldId id="837" r:id="rId20"/>
    <p:sldId id="828" r:id="rId21"/>
  </p:sldIdLst>
  <p:sldSz cx="9144000" cy="5143500" type="screen16x9"/>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60"/>
    <p:restoredTop sz="96296"/>
  </p:normalViewPr>
  <p:slideViewPr>
    <p:cSldViewPr snapToGrid="0" showGuides="1">
      <p:cViewPr varScale="1">
        <p:scale>
          <a:sx n="149" d="100"/>
          <a:sy n="149" d="100"/>
        </p:scale>
        <p:origin x="184" y="128"/>
      </p:cViewPr>
      <p:guideLst>
        <p:guide orient="horz" pos="162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Ｄｉｎｈ　Ｄｕｙ　Ｔａｉ" userId="8f669891-3ff8-4df7-b9cc-d8b3ba2fc11f" providerId="ADAL" clId="{1E987CEC-459D-4F00-9F2D-DF5064149D23}"/>
    <pc:docChg chg="modSld modMainMaster">
      <pc:chgData name="Ｄｉｎｈ　Ｄｕｙ　Ｔａｉ" userId="8f669891-3ff8-4df7-b9cc-d8b3ba2fc11f" providerId="ADAL" clId="{1E987CEC-459D-4F00-9F2D-DF5064149D23}" dt="2023-07-07T02:34:38.134" v="13" actId="20577"/>
      <pc:docMkLst>
        <pc:docMk/>
      </pc:docMkLst>
      <pc:sldChg chg="modSp mod">
        <pc:chgData name="Ｄｉｎｈ　Ｄｕｙ　Ｔａｉ" userId="8f669891-3ff8-4df7-b9cc-d8b3ba2fc11f" providerId="ADAL" clId="{1E987CEC-459D-4F00-9F2D-DF5064149D23}" dt="2023-07-07T02:34:30.848" v="11" actId="20577"/>
        <pc:sldMkLst>
          <pc:docMk/>
          <pc:sldMk cId="0" sldId="256"/>
        </pc:sldMkLst>
        <pc:spChg chg="mod">
          <ac:chgData name="Ｄｉｎｈ　Ｄｕｙ　Ｔａｉ" userId="8f669891-3ff8-4df7-b9cc-d8b3ba2fc11f" providerId="ADAL" clId="{1E987CEC-459D-4F00-9F2D-DF5064149D23}" dt="2023-07-07T02:34:30.848" v="11" actId="20577"/>
          <ac:spMkLst>
            <pc:docMk/>
            <pc:sldMk cId="0" sldId="256"/>
            <ac:spMk id="5" creationId="{0746BE12-9C56-2F4E-8DAB-E5E353CC33EE}"/>
          </ac:spMkLst>
        </pc:spChg>
      </pc:sldChg>
      <pc:sldMasterChg chg="modSp mod">
        <pc:chgData name="Ｄｉｎｈ　Ｄｕｙ　Ｔａｉ" userId="8f669891-3ff8-4df7-b9cc-d8b3ba2fc11f" providerId="ADAL" clId="{1E987CEC-459D-4F00-9F2D-DF5064149D23}" dt="2023-07-07T02:34:38.134" v="13" actId="20577"/>
        <pc:sldMasterMkLst>
          <pc:docMk/>
          <pc:sldMasterMk cId="0" sldId="2147483648"/>
        </pc:sldMasterMkLst>
        <pc:spChg chg="mod">
          <ac:chgData name="Ｄｉｎｈ　Ｄｕｙ　Ｔａｉ" userId="8f669891-3ff8-4df7-b9cc-d8b3ba2fc11f" providerId="ADAL" clId="{1E987CEC-459D-4F00-9F2D-DF5064149D23}" dt="2023-07-07T02:34:38.134" v="13" actId="20577"/>
          <ac:spMkLst>
            <pc:docMk/>
            <pc:sldMasterMk cId="0" sldId="2147483648"/>
            <ac:spMk id="4"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1D6AF-C5F2-1C47-B473-9084C71C6822}" type="datetimeFigureOut">
              <a:rPr lang="en-JP" smtClean="0"/>
              <a:t>8/4/23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EFB1D-730A-914D-B4E6-6E526E79D39C}" type="slidenum">
              <a:rPr lang="en-JP" smtClean="0"/>
              <a:t>‹#›</a:t>
            </a:fld>
            <a:endParaRPr lang="en-JP"/>
          </a:p>
        </p:txBody>
      </p:sp>
    </p:spTree>
    <p:extLst>
      <p:ext uri="{BB962C8B-B14F-4D97-AF65-F5344CB8AC3E}">
        <p14:creationId xmlns:p14="http://schemas.microsoft.com/office/powerpoint/2010/main" val="2689652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EFB1D-730A-914D-B4E6-6E526E79D39C}" type="slidenum">
              <a:rPr lang="en-JP" smtClean="0"/>
              <a:t>2</a:t>
            </a:fld>
            <a:endParaRPr lang="en-JP"/>
          </a:p>
        </p:txBody>
      </p:sp>
    </p:spTree>
    <p:extLst>
      <p:ext uri="{BB962C8B-B14F-4D97-AF65-F5344CB8AC3E}">
        <p14:creationId xmlns:p14="http://schemas.microsoft.com/office/powerpoint/2010/main" val="33702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8">
            <a:extLst>
              <a:ext uri="{FF2B5EF4-FFF2-40B4-BE49-F238E27FC236}">
                <a16:creationId xmlns:a16="http://schemas.microsoft.com/office/drawing/2014/main" id="{37C558A7-DAA1-42DE-9A0D-20A07779799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1pPr>
            <a:lvl2pPr>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2pPr>
            <a:lvl3pPr>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3pPr>
            <a:lvl4pPr>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4pPr>
            <a:lvl5pPr>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5pPr>
            <a:lvl6pPr marL="2658184" indent="-241653" defTabSz="483306" eaLnBrk="0" fontAlgn="base" hangingPunct="0">
              <a:spcBef>
                <a:spcPct val="0"/>
              </a:spcBef>
              <a:spcAft>
                <a:spcPct val="0"/>
              </a:spcAft>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6pPr>
            <a:lvl7pPr marL="3141490" indent="-241653" defTabSz="483306" eaLnBrk="0" fontAlgn="base" hangingPunct="0">
              <a:spcBef>
                <a:spcPct val="0"/>
              </a:spcBef>
              <a:spcAft>
                <a:spcPct val="0"/>
              </a:spcAft>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7pPr>
            <a:lvl8pPr marL="3624796" indent="-241653" defTabSz="483306" eaLnBrk="0" fontAlgn="base" hangingPunct="0">
              <a:spcBef>
                <a:spcPct val="0"/>
              </a:spcBef>
              <a:spcAft>
                <a:spcPct val="0"/>
              </a:spcAft>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8pPr>
            <a:lvl9pPr marL="4108102" indent="-241653" defTabSz="483306" eaLnBrk="0" fontAlgn="base" hangingPunct="0">
              <a:spcBef>
                <a:spcPct val="0"/>
              </a:spcBef>
              <a:spcAft>
                <a:spcPct val="0"/>
              </a:spcAft>
              <a:tabLst>
                <a:tab pos="0" algn="l"/>
                <a:tab pos="444709" algn="l"/>
                <a:tab pos="889418" algn="l"/>
                <a:tab pos="1334127" algn="l"/>
                <a:tab pos="1778835" algn="l"/>
                <a:tab pos="2223544" algn="l"/>
                <a:tab pos="2668253" algn="l"/>
                <a:tab pos="3112962" algn="l"/>
                <a:tab pos="3559349" algn="l"/>
                <a:tab pos="4004057" algn="l"/>
                <a:tab pos="4448766" algn="l"/>
                <a:tab pos="4893474" algn="l"/>
                <a:tab pos="5338184" algn="l"/>
                <a:tab pos="5782892" algn="l"/>
                <a:tab pos="6227601" algn="l"/>
                <a:tab pos="6672309" algn="l"/>
                <a:tab pos="7118696" algn="l"/>
                <a:tab pos="7563406" algn="l"/>
                <a:tab pos="8008114" algn="l"/>
                <a:tab pos="8452823" algn="l"/>
                <a:tab pos="8897531" algn="l"/>
              </a:tabLst>
              <a:defRPr>
                <a:solidFill>
                  <a:schemeClr val="bg1"/>
                </a:solidFill>
                <a:latin typeface="Arial" panose="020B0604020202020204" pitchFamily="34" charset="0"/>
                <a:cs typeface="Droid Sans Fallback" charset="0"/>
              </a:defRPr>
            </a:lvl9pPr>
          </a:lstStyle>
          <a:p>
            <a:fld id="{24225DDF-0921-4DFA-A8A0-BDA2EB6F758A}" type="slidenum">
              <a:rPr lang="en-US" altLang="ja-JP" smtClean="0">
                <a:solidFill>
                  <a:srgbClr val="000000"/>
                </a:solidFill>
                <a:latin typeface="Times New Roman" panose="02020603050405020304" pitchFamily="18" charset="0"/>
                <a:cs typeface="DejaVu Sans" charset="0"/>
              </a:rPr>
              <a:pPr/>
              <a:t>3</a:t>
            </a:fld>
            <a:endParaRPr lang="en-US" altLang="ja-JP">
              <a:solidFill>
                <a:srgbClr val="000000"/>
              </a:solidFill>
              <a:latin typeface="Times New Roman" panose="02020603050405020304" pitchFamily="18" charset="0"/>
              <a:cs typeface="DejaVu Sans" charset="0"/>
            </a:endParaRPr>
          </a:p>
        </p:txBody>
      </p:sp>
      <p:sp>
        <p:nvSpPr>
          <p:cNvPr id="23555" name="Rectangle 1">
            <a:extLst>
              <a:ext uri="{FF2B5EF4-FFF2-40B4-BE49-F238E27FC236}">
                <a16:creationId xmlns:a16="http://schemas.microsoft.com/office/drawing/2014/main" id="{DDD39282-1596-4D22-BD38-91C199FFFB40}"/>
              </a:ext>
            </a:extLst>
          </p:cNvPr>
          <p:cNvSpPr>
            <a:spLocks noGrp="1" noRot="1" noChangeAspect="1" noChangeArrowheads="1" noTextEdit="1"/>
          </p:cNvSpPr>
          <p:nvPr>
            <p:ph type="sldImg"/>
          </p:nvPr>
        </p:nvSpPr>
        <p:spPr>
          <a:xfrm>
            <a:off x="5132388" y="415925"/>
            <a:ext cx="3659187" cy="2057400"/>
          </a:xfrm>
          <a:solidFill>
            <a:srgbClr val="FFFFFF"/>
          </a:solidFill>
          <a:ln>
            <a:solidFill>
              <a:srgbClr val="000000"/>
            </a:solidFill>
            <a:miter lim="800000"/>
            <a:headEnd/>
            <a:tailEnd/>
          </a:ln>
        </p:spPr>
      </p:sp>
      <p:sp>
        <p:nvSpPr>
          <p:cNvPr id="23556" name="Text Box 2">
            <a:extLst>
              <a:ext uri="{FF2B5EF4-FFF2-40B4-BE49-F238E27FC236}">
                <a16:creationId xmlns:a16="http://schemas.microsoft.com/office/drawing/2014/main" id="{F7243E66-44FB-4A59-8029-2E428595D623}"/>
              </a:ext>
            </a:extLst>
          </p:cNvPr>
          <p:cNvSpPr txBox="1">
            <a:spLocks noChangeArrowheads="1"/>
          </p:cNvSpPr>
          <p:nvPr/>
        </p:nvSpPr>
        <p:spPr bwMode="auto">
          <a:xfrm>
            <a:off x="1391285" y="2606041"/>
            <a:ext cx="11141394"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8987" tIns="44493" rIns="88987" bIns="44493" anchor="ctr"/>
          <a:lstStyle/>
          <a:p>
            <a:pPr eaLnBrk="1">
              <a:lnSpc>
                <a:spcPct val="94000"/>
              </a:lnSpc>
              <a:buClr>
                <a:srgbClr val="000000"/>
              </a:buClr>
              <a:buSzPct val="100000"/>
              <a:buFont typeface="Times New Roman" panose="02020603050405020304" pitchFamily="18" charset="0"/>
              <a:buNone/>
            </a:pPr>
            <a:endParaRPr lang="ja-JP" altLang="en-US"/>
          </a:p>
        </p:txBody>
      </p:sp>
      <p:sp>
        <p:nvSpPr>
          <p:cNvPr id="2" name="日付プレースホルダー 1">
            <a:extLst>
              <a:ext uri="{FF2B5EF4-FFF2-40B4-BE49-F238E27FC236}">
                <a16:creationId xmlns:a16="http://schemas.microsoft.com/office/drawing/2014/main" id="{B9DA1AE0-CAC8-4B7F-85F2-A52B393EDD61}"/>
              </a:ext>
            </a:extLst>
          </p:cNvPr>
          <p:cNvSpPr>
            <a:spLocks noGrp="1"/>
          </p:cNvSpPr>
          <p:nvPr>
            <p:ph type="dt" idx="1"/>
          </p:nvPr>
        </p:nvSpPr>
        <p:spPr/>
        <p:txBody>
          <a:bodyPr/>
          <a:lstStyle/>
          <a:p>
            <a:r>
              <a:rPr kumimoji="1" lang="en-US" altLang="ja-JP"/>
              <a:t>2020/5/7</a:t>
            </a:r>
            <a:endParaRPr kumimoji="1" lang="ja-JP" altLang="en-US"/>
          </a:p>
        </p:txBody>
      </p:sp>
      <p:sp>
        <p:nvSpPr>
          <p:cNvPr id="3" name="フッター プレースホルダー 2">
            <a:extLst>
              <a:ext uri="{FF2B5EF4-FFF2-40B4-BE49-F238E27FC236}">
                <a16:creationId xmlns:a16="http://schemas.microsoft.com/office/drawing/2014/main" id="{4AF2F89D-59C2-471D-BAF8-6AE3189A524E}"/>
              </a:ext>
            </a:extLst>
          </p:cNvPr>
          <p:cNvSpPr>
            <a:spLocks noGrp="1"/>
          </p:cNvSpPr>
          <p:nvPr>
            <p:ph type="ftr" sz="quarter" idx="4"/>
          </p:nvPr>
        </p:nvSpPr>
        <p:spPr/>
        <p:txBody>
          <a:bodyPr/>
          <a:lstStyle/>
          <a:p>
            <a:r>
              <a:rPr kumimoji="1" lang="en-US" altLang="ja-JP"/>
              <a:t>Spring 2020, KCGI</a:t>
            </a:r>
            <a:endParaRPr kumimoji="1" lang="ja-JP" altLang="en-US"/>
          </a:p>
        </p:txBody>
      </p:sp>
      <p:sp>
        <p:nvSpPr>
          <p:cNvPr id="4" name="ヘッダー プレースホルダー 3">
            <a:extLst>
              <a:ext uri="{FF2B5EF4-FFF2-40B4-BE49-F238E27FC236}">
                <a16:creationId xmlns:a16="http://schemas.microsoft.com/office/drawing/2014/main" id="{C1CA9179-D0C0-4079-B89F-6554AB461F5A}"/>
              </a:ext>
            </a:extLst>
          </p:cNvPr>
          <p:cNvSpPr>
            <a:spLocks noGrp="1"/>
          </p:cNvSpPr>
          <p:nvPr>
            <p:ph type="hdr" sz="quarter"/>
          </p:nvPr>
        </p:nvSpPr>
        <p:spPr/>
        <p:txBody>
          <a:bodyPr/>
          <a:lstStyle/>
          <a:p>
            <a:r>
              <a:rPr kumimoji="1" lang="en-US" altLang="ja-JP"/>
              <a:t>Advanced Topics in IT, L00</a:t>
            </a:r>
            <a:endParaRPr kumimoji="1" lang="ja-JP" altLang="en-US"/>
          </a:p>
        </p:txBody>
      </p:sp>
      <p:sp>
        <p:nvSpPr>
          <p:cNvPr id="5" name="Notes Placeholder 4">
            <a:extLst>
              <a:ext uri="{FF2B5EF4-FFF2-40B4-BE49-F238E27FC236}">
                <a16:creationId xmlns:a16="http://schemas.microsoft.com/office/drawing/2014/main" id="{11A62C50-351E-5D1A-DD59-D7CCEE237B7B}"/>
              </a:ext>
            </a:extLst>
          </p:cNvPr>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0" name="フリーフォーム 19"/>
          <p:cNvSpPr/>
          <p:nvPr userDrawn="1"/>
        </p:nvSpPr>
        <p:spPr>
          <a:xfrm>
            <a:off x="6301525" y="2133851"/>
            <a:ext cx="2842726" cy="3016898"/>
          </a:xfrm>
          <a:custGeom>
            <a:avLst/>
            <a:gdLst>
              <a:gd name="connsiteX0" fmla="*/ 2824065 w 2842726"/>
              <a:gd name="connsiteY0" fmla="*/ 2985796 h 3016898"/>
              <a:gd name="connsiteX1" fmla="*/ 2842726 w 2842726"/>
              <a:gd name="connsiteY1" fmla="*/ 0 h 3016898"/>
              <a:gd name="connsiteX2" fmla="*/ 0 w 2842726"/>
              <a:gd name="connsiteY2" fmla="*/ 3016898 h 3016898"/>
              <a:gd name="connsiteX3" fmla="*/ 2824065 w 2842726"/>
              <a:gd name="connsiteY3" fmla="*/ 2985796 h 3016898"/>
            </a:gdLst>
            <a:ahLst/>
            <a:cxnLst>
              <a:cxn ang="0">
                <a:pos x="connsiteX0" y="connsiteY0"/>
              </a:cxn>
              <a:cxn ang="0">
                <a:pos x="connsiteX1" y="connsiteY1"/>
              </a:cxn>
              <a:cxn ang="0">
                <a:pos x="connsiteX2" y="connsiteY2"/>
              </a:cxn>
              <a:cxn ang="0">
                <a:pos x="connsiteX3" y="connsiteY3"/>
              </a:cxn>
            </a:cxnLst>
            <a:rect l="l" t="t" r="r" b="b"/>
            <a:pathLst>
              <a:path w="2842726" h="3016898">
                <a:moveTo>
                  <a:pt x="2824065" y="2985796"/>
                </a:moveTo>
                <a:lnTo>
                  <a:pt x="2842726" y="0"/>
                </a:lnTo>
                <a:lnTo>
                  <a:pt x="0" y="3016898"/>
                </a:lnTo>
                <a:lnTo>
                  <a:pt x="2824065" y="2985796"/>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p:cNvSpPr/>
          <p:nvPr userDrawn="1"/>
        </p:nvSpPr>
        <p:spPr>
          <a:xfrm>
            <a:off x="4438261" y="4008358"/>
            <a:ext cx="3321698" cy="1144555"/>
          </a:xfrm>
          <a:custGeom>
            <a:avLst/>
            <a:gdLst>
              <a:gd name="connsiteX0" fmla="*/ 3321698 w 3321698"/>
              <a:gd name="connsiteY0" fmla="*/ 1107233 h 1144555"/>
              <a:gd name="connsiteX1" fmla="*/ 2177143 w 3321698"/>
              <a:gd name="connsiteY1" fmla="*/ 0 h 1144555"/>
              <a:gd name="connsiteX2" fmla="*/ 410547 w 3321698"/>
              <a:gd name="connsiteY2" fmla="*/ 273698 h 1144555"/>
              <a:gd name="connsiteX3" fmla="*/ 0 w 3321698"/>
              <a:gd name="connsiteY3" fmla="*/ 1144555 h 1144555"/>
              <a:gd name="connsiteX4" fmla="*/ 3321698 w 3321698"/>
              <a:gd name="connsiteY4" fmla="*/ 1107233 h 114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698" h="1144555">
                <a:moveTo>
                  <a:pt x="3321698" y="1107233"/>
                </a:moveTo>
                <a:lnTo>
                  <a:pt x="2177143" y="0"/>
                </a:lnTo>
                <a:lnTo>
                  <a:pt x="410547" y="273698"/>
                </a:lnTo>
                <a:lnTo>
                  <a:pt x="0" y="1144555"/>
                </a:lnTo>
                <a:lnTo>
                  <a:pt x="3321698" y="1107233"/>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userDrawn="1"/>
        </p:nvSpPr>
        <p:spPr>
          <a:xfrm>
            <a:off x="7437912" y="-6472"/>
            <a:ext cx="1706676" cy="3657600"/>
          </a:xfrm>
          <a:custGeom>
            <a:avLst/>
            <a:gdLst>
              <a:gd name="connsiteX0" fmla="*/ 0 w 1013927"/>
              <a:gd name="connsiteY0" fmla="*/ 0 h 3657600"/>
              <a:gd name="connsiteX1" fmla="*/ 995265 w 1013927"/>
              <a:gd name="connsiteY1" fmla="*/ 0 h 3657600"/>
              <a:gd name="connsiteX2" fmla="*/ 1013927 w 1013927"/>
              <a:gd name="connsiteY2" fmla="*/ 3315478 h 3657600"/>
              <a:gd name="connsiteX3" fmla="*/ 522514 w 1013927"/>
              <a:gd name="connsiteY3" fmla="*/ 3657600 h 3657600"/>
              <a:gd name="connsiteX4" fmla="*/ 0 w 1013927"/>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927" h="3657600">
                <a:moveTo>
                  <a:pt x="0" y="0"/>
                </a:moveTo>
                <a:lnTo>
                  <a:pt x="995265" y="0"/>
                </a:lnTo>
                <a:lnTo>
                  <a:pt x="1013927" y="3315478"/>
                </a:lnTo>
                <a:lnTo>
                  <a:pt x="522514" y="3657600"/>
                </a:lnTo>
                <a:lnTo>
                  <a:pt x="0" y="0"/>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1623588" y="1586204"/>
            <a:ext cx="7520412" cy="985546"/>
          </a:xfrm>
          <a:gradFill flip="none" rotWithShape="1">
            <a:gsLst>
              <a:gs pos="57000">
                <a:schemeClr val="bg1"/>
              </a:gs>
              <a:gs pos="89000">
                <a:schemeClr val="bg1">
                  <a:alpha val="0"/>
                </a:schemeClr>
              </a:gs>
            </a:gsLst>
            <a:lin ang="0" scaled="1"/>
            <a:tileRect/>
          </a:gradFill>
        </p:spPr>
        <p:txBody>
          <a:bodyPr>
            <a:normAutofit/>
          </a:bodyPr>
          <a:lstStyle>
            <a:lvl1pPr marL="180975" indent="0" algn="l">
              <a:defRPr sz="3600">
                <a:solidFill>
                  <a:schemeClr val="tx1">
                    <a:lumMod val="65000"/>
                    <a:lumOff val="35000"/>
                  </a:schemeClr>
                </a:solidFill>
                <a:latin typeface="Charter" panose="02000503060000020004" pitchFamily="2" charset="0"/>
              </a:defRPr>
            </a:lvl1pPr>
          </a:lstStyle>
          <a:p>
            <a:endParaRPr kumimoji="1" lang="ja-JP" altLang="en-US" dirty="0"/>
          </a:p>
        </p:txBody>
      </p:sp>
      <p:sp>
        <p:nvSpPr>
          <p:cNvPr id="19" name="正方形/長方形 18"/>
          <p:cNvSpPr/>
          <p:nvPr userDrawn="1"/>
        </p:nvSpPr>
        <p:spPr>
          <a:xfrm>
            <a:off x="1619590" y="2557131"/>
            <a:ext cx="7524410" cy="45719"/>
          </a:xfrm>
          <a:prstGeom prst="rect">
            <a:avLst/>
          </a:prstGeom>
          <a:solidFill>
            <a:schemeClr val="accent3">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サブタイトル 2"/>
          <p:cNvSpPr>
            <a:spLocks noGrp="1"/>
          </p:cNvSpPr>
          <p:nvPr>
            <p:ph type="subTitle" idx="1"/>
          </p:nvPr>
        </p:nvSpPr>
        <p:spPr>
          <a:xfrm>
            <a:off x="4932050" y="2715770"/>
            <a:ext cx="4211950" cy="936130"/>
          </a:xfrm>
        </p:spPr>
        <p:txBody>
          <a:bodyPr>
            <a:normAutofit/>
          </a:bodyPr>
          <a:lstStyle>
            <a:lvl1pPr marL="0" indent="0" algn="r">
              <a:buNone/>
              <a:defRPr sz="2400">
                <a:solidFill>
                  <a:schemeClr val="tx1">
                    <a:lumMod val="50000"/>
                    <a:lumOff val="50000"/>
                  </a:schemeClr>
                </a:solidFill>
                <a:latin typeface="Charter" panose="0200050306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kumimoji="1" lang="ja-JP" altLang="en-US" dirty="0"/>
          </a:p>
        </p:txBody>
      </p:sp>
      <p:pic>
        <p:nvPicPr>
          <p:cNvPr id="16" name="図 15" descr="2背景01.png"/>
          <p:cNvPicPr>
            <a:picLocks noChangeAspect="1"/>
          </p:cNvPicPr>
          <p:nvPr userDrawn="1"/>
        </p:nvPicPr>
        <p:blipFill>
          <a:blip r:embed="rId2" cstate="print"/>
          <a:stretch>
            <a:fillRect/>
          </a:stretch>
        </p:blipFill>
        <p:spPr>
          <a:xfrm>
            <a:off x="0" y="0"/>
            <a:ext cx="1625127" cy="5143500"/>
          </a:xfrm>
          <a:prstGeom prst="rect">
            <a:avLst/>
          </a:prstGeom>
        </p:spPr>
      </p:pic>
      <p:sp>
        <p:nvSpPr>
          <p:cNvPr id="12" name="角丸四角形 11"/>
          <p:cNvSpPr/>
          <p:nvPr userDrawn="1"/>
        </p:nvSpPr>
        <p:spPr>
          <a:xfrm>
            <a:off x="371980" y="1991416"/>
            <a:ext cx="936130" cy="3467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userDrawn="1"/>
        </p:nvSpPr>
        <p:spPr>
          <a:xfrm>
            <a:off x="187466" y="1323660"/>
            <a:ext cx="1305164" cy="577081"/>
          </a:xfrm>
          <a:prstGeom prst="rect">
            <a:avLst/>
          </a:prstGeom>
          <a:noFill/>
        </p:spPr>
        <p:txBody>
          <a:bodyPr wrap="none" rtlCol="0">
            <a:spAutoFit/>
          </a:bodyPr>
          <a:lstStyle/>
          <a:p>
            <a:pPr algn="ctr"/>
            <a:r>
              <a:rPr kumimoji="1" lang="en-US" altLang="ja-JP" sz="1050" dirty="0">
                <a:solidFill>
                  <a:schemeClr val="bg1"/>
                </a:solidFill>
                <a:latin typeface="Impact" pitchFamily="34" charset="0"/>
              </a:rPr>
              <a:t>The Kyoto College of</a:t>
            </a:r>
          </a:p>
          <a:p>
            <a:pPr algn="ctr"/>
            <a:r>
              <a:rPr kumimoji="1" lang="en-US" altLang="ja-JP" sz="1050" dirty="0">
                <a:solidFill>
                  <a:schemeClr val="bg1"/>
                </a:solidFill>
                <a:latin typeface="Impact" pitchFamily="34" charset="0"/>
              </a:rPr>
              <a:t> Graduate Studies </a:t>
            </a:r>
          </a:p>
          <a:p>
            <a:pPr algn="ctr"/>
            <a:r>
              <a:rPr kumimoji="1" lang="en-US" altLang="ja-JP" sz="1050" dirty="0">
                <a:solidFill>
                  <a:schemeClr val="bg1"/>
                </a:solidFill>
                <a:latin typeface="Impact" pitchFamily="34" charset="0"/>
              </a:rPr>
              <a:t>for Informatics</a:t>
            </a:r>
          </a:p>
        </p:txBody>
      </p:sp>
      <p:pic>
        <p:nvPicPr>
          <p:cNvPr id="26" name="図 25" descr="kcgedu_red_no_text.png"/>
          <p:cNvPicPr>
            <a:picLocks noChangeAspect="1"/>
          </p:cNvPicPr>
          <p:nvPr userDrawn="1"/>
        </p:nvPicPr>
        <p:blipFill>
          <a:blip r:embed="rId3" cstate="print"/>
          <a:stretch>
            <a:fillRect/>
          </a:stretch>
        </p:blipFill>
        <p:spPr>
          <a:xfrm>
            <a:off x="455668" y="2040823"/>
            <a:ext cx="781200" cy="2234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3" name="フリーフォーム 12"/>
          <p:cNvSpPr/>
          <p:nvPr userDrawn="1"/>
        </p:nvSpPr>
        <p:spPr>
          <a:xfrm>
            <a:off x="6301274" y="2126602"/>
            <a:ext cx="2842726" cy="3016898"/>
          </a:xfrm>
          <a:custGeom>
            <a:avLst/>
            <a:gdLst>
              <a:gd name="connsiteX0" fmla="*/ 2824065 w 2842726"/>
              <a:gd name="connsiteY0" fmla="*/ 2985796 h 3016898"/>
              <a:gd name="connsiteX1" fmla="*/ 2842726 w 2842726"/>
              <a:gd name="connsiteY1" fmla="*/ 0 h 3016898"/>
              <a:gd name="connsiteX2" fmla="*/ 0 w 2842726"/>
              <a:gd name="connsiteY2" fmla="*/ 3016898 h 3016898"/>
              <a:gd name="connsiteX3" fmla="*/ 2824065 w 2842726"/>
              <a:gd name="connsiteY3" fmla="*/ 2985796 h 3016898"/>
            </a:gdLst>
            <a:ahLst/>
            <a:cxnLst>
              <a:cxn ang="0">
                <a:pos x="connsiteX0" y="connsiteY0"/>
              </a:cxn>
              <a:cxn ang="0">
                <a:pos x="connsiteX1" y="connsiteY1"/>
              </a:cxn>
              <a:cxn ang="0">
                <a:pos x="connsiteX2" y="connsiteY2"/>
              </a:cxn>
              <a:cxn ang="0">
                <a:pos x="connsiteX3" y="connsiteY3"/>
              </a:cxn>
            </a:cxnLst>
            <a:rect l="l" t="t" r="r" b="b"/>
            <a:pathLst>
              <a:path w="2842726" h="3016898">
                <a:moveTo>
                  <a:pt x="2824065" y="2985796"/>
                </a:moveTo>
                <a:lnTo>
                  <a:pt x="2842726" y="0"/>
                </a:lnTo>
                <a:lnTo>
                  <a:pt x="0" y="3016898"/>
                </a:lnTo>
                <a:lnTo>
                  <a:pt x="2824065" y="2985796"/>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harter Roman" panose="02040503050506020203" pitchFamily="18" charset="0"/>
            </a:endParaRPr>
          </a:p>
        </p:txBody>
      </p:sp>
      <p:sp>
        <p:nvSpPr>
          <p:cNvPr id="14" name="フリーフォーム 13"/>
          <p:cNvSpPr/>
          <p:nvPr userDrawn="1"/>
        </p:nvSpPr>
        <p:spPr>
          <a:xfrm>
            <a:off x="5225144" y="3998945"/>
            <a:ext cx="3321698" cy="1144555"/>
          </a:xfrm>
          <a:custGeom>
            <a:avLst/>
            <a:gdLst>
              <a:gd name="connsiteX0" fmla="*/ 3321698 w 3321698"/>
              <a:gd name="connsiteY0" fmla="*/ 1107233 h 1144555"/>
              <a:gd name="connsiteX1" fmla="*/ 2177143 w 3321698"/>
              <a:gd name="connsiteY1" fmla="*/ 0 h 1144555"/>
              <a:gd name="connsiteX2" fmla="*/ 410547 w 3321698"/>
              <a:gd name="connsiteY2" fmla="*/ 273698 h 1144555"/>
              <a:gd name="connsiteX3" fmla="*/ 0 w 3321698"/>
              <a:gd name="connsiteY3" fmla="*/ 1144555 h 1144555"/>
              <a:gd name="connsiteX4" fmla="*/ 3321698 w 3321698"/>
              <a:gd name="connsiteY4" fmla="*/ 1107233 h 114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698" h="1144555">
                <a:moveTo>
                  <a:pt x="3321698" y="1107233"/>
                </a:moveTo>
                <a:lnTo>
                  <a:pt x="2177143" y="0"/>
                </a:lnTo>
                <a:lnTo>
                  <a:pt x="410547" y="273698"/>
                </a:lnTo>
                <a:lnTo>
                  <a:pt x="0" y="1144555"/>
                </a:lnTo>
                <a:lnTo>
                  <a:pt x="3321698" y="1107233"/>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harter Roman" panose="02040503050506020203" pitchFamily="18" charset="0"/>
            </a:endParaRPr>
          </a:p>
        </p:txBody>
      </p:sp>
      <p:sp>
        <p:nvSpPr>
          <p:cNvPr id="15" name="フリーフォーム 14"/>
          <p:cNvSpPr/>
          <p:nvPr userDrawn="1"/>
        </p:nvSpPr>
        <p:spPr>
          <a:xfrm>
            <a:off x="7437324" y="0"/>
            <a:ext cx="1706676" cy="3657600"/>
          </a:xfrm>
          <a:custGeom>
            <a:avLst/>
            <a:gdLst>
              <a:gd name="connsiteX0" fmla="*/ 0 w 1013927"/>
              <a:gd name="connsiteY0" fmla="*/ 0 h 3657600"/>
              <a:gd name="connsiteX1" fmla="*/ 995265 w 1013927"/>
              <a:gd name="connsiteY1" fmla="*/ 0 h 3657600"/>
              <a:gd name="connsiteX2" fmla="*/ 1013927 w 1013927"/>
              <a:gd name="connsiteY2" fmla="*/ 3315478 h 3657600"/>
              <a:gd name="connsiteX3" fmla="*/ 522514 w 1013927"/>
              <a:gd name="connsiteY3" fmla="*/ 3657600 h 3657600"/>
              <a:gd name="connsiteX4" fmla="*/ 0 w 1013927"/>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927" h="3657600">
                <a:moveTo>
                  <a:pt x="0" y="0"/>
                </a:moveTo>
                <a:lnTo>
                  <a:pt x="995265" y="0"/>
                </a:lnTo>
                <a:lnTo>
                  <a:pt x="1013927" y="3315478"/>
                </a:lnTo>
                <a:lnTo>
                  <a:pt x="522514" y="3657600"/>
                </a:lnTo>
                <a:lnTo>
                  <a:pt x="0" y="0"/>
                </a:lnTo>
                <a:close/>
              </a:path>
            </a:pathLst>
          </a:custGeom>
          <a:solidFill>
            <a:srgbClr val="FFFFFF">
              <a:alpha val="50196"/>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harter Roman" panose="02040503050506020203" pitchFamily="18" charset="0"/>
            </a:endParaRPr>
          </a:p>
        </p:txBody>
      </p:sp>
      <p:sp>
        <p:nvSpPr>
          <p:cNvPr id="18" name="正方形/長方形 17"/>
          <p:cNvSpPr/>
          <p:nvPr userDrawn="1"/>
        </p:nvSpPr>
        <p:spPr>
          <a:xfrm>
            <a:off x="239161" y="818916"/>
            <a:ext cx="8905341" cy="54110"/>
          </a:xfrm>
          <a:prstGeom prst="rect">
            <a:avLst/>
          </a:prstGeom>
          <a:solidFill>
            <a:schemeClr val="accent3">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harter Roman" panose="02040503050506020203" pitchFamily="18" charset="0"/>
            </a:endParaRPr>
          </a:p>
        </p:txBody>
      </p:sp>
      <p:sp>
        <p:nvSpPr>
          <p:cNvPr id="2" name="タイトル 1"/>
          <p:cNvSpPr>
            <a:spLocks noGrp="1"/>
          </p:cNvSpPr>
          <p:nvPr>
            <p:ph type="title"/>
          </p:nvPr>
        </p:nvSpPr>
        <p:spPr>
          <a:xfrm>
            <a:off x="1803918" y="137481"/>
            <a:ext cx="7340082" cy="648090"/>
          </a:xfrm>
          <a:noFill/>
        </p:spPr>
        <p:txBody>
          <a:bodyPr>
            <a:normAutofit/>
          </a:bodyPr>
          <a:lstStyle>
            <a:lvl1pPr marL="87313" indent="0" algn="l">
              <a:defRPr sz="2800">
                <a:solidFill>
                  <a:schemeClr val="tx1">
                    <a:lumMod val="65000"/>
                    <a:lumOff val="35000"/>
                  </a:schemeClr>
                </a:solidFill>
                <a:latin typeface="Charter" panose="02000503060000020004" pitchFamily="2" charset="0"/>
              </a:defRPr>
            </a:lvl1pPr>
          </a:lstStyle>
          <a:p>
            <a:endParaRPr kumimoji="1" lang="ja-JP" altLang="en-US" dirty="0"/>
          </a:p>
        </p:txBody>
      </p:sp>
      <p:sp>
        <p:nvSpPr>
          <p:cNvPr id="3" name="コンテンツ プレースホルダ 2"/>
          <p:cNvSpPr>
            <a:spLocks noGrp="1"/>
          </p:cNvSpPr>
          <p:nvPr>
            <p:ph idx="1"/>
          </p:nvPr>
        </p:nvSpPr>
        <p:spPr>
          <a:xfrm>
            <a:off x="415048" y="1028897"/>
            <a:ext cx="8625190" cy="3919183"/>
          </a:xfrm>
        </p:spPr>
        <p:txBody>
          <a:bodyPr>
            <a:normAutofit/>
          </a:bodyPr>
          <a:lstStyle>
            <a:lvl1pPr marL="357188" indent="-357188">
              <a:buClr>
                <a:schemeClr val="bg1">
                  <a:lumMod val="75000"/>
                </a:schemeClr>
              </a:buClr>
              <a:buFont typeface="Wingdings" pitchFamily="2" charset="2"/>
              <a:buChar char="n"/>
              <a:tabLst/>
              <a:defRPr sz="2400">
                <a:latin typeface="Charter" panose="02000503060000020004" pitchFamily="2" charset="0"/>
              </a:defRPr>
            </a:lvl1pPr>
            <a:lvl2pPr>
              <a:defRPr sz="2400">
                <a:latin typeface="Charter Roman" panose="02040503050506020203" pitchFamily="18" charset="0"/>
              </a:defRPr>
            </a:lvl2pPr>
            <a:lvl3pPr>
              <a:defRPr sz="2400">
                <a:latin typeface="Charter Roman" panose="02040503050506020203" pitchFamily="18" charset="0"/>
              </a:defRPr>
            </a:lvl3pPr>
            <a:lvl4pPr>
              <a:defRPr sz="2400">
                <a:latin typeface="Charter Roman" panose="02040503050506020203" pitchFamily="18" charset="0"/>
              </a:defRPr>
            </a:lvl4pPr>
            <a:lvl5pPr>
              <a:defRPr sz="2400">
                <a:latin typeface="Charter Roman" panose="02040503050506020203" pitchFamily="18" charset="0"/>
              </a:defRPr>
            </a:lvl5pPr>
          </a:lstStyle>
          <a:p>
            <a:pPr lvl="0"/>
            <a:endParaRPr kumimoji="1" lang="ja-JP" altLang="en-US" dirty="0"/>
          </a:p>
        </p:txBody>
      </p:sp>
      <p:pic>
        <p:nvPicPr>
          <p:cNvPr id="17" name="図 16" descr="2背景02.png"/>
          <p:cNvPicPr>
            <a:picLocks noChangeAspect="1"/>
          </p:cNvPicPr>
          <p:nvPr userDrawn="1"/>
        </p:nvPicPr>
        <p:blipFill>
          <a:blip r:embed="rId2" cstate="print"/>
          <a:stretch>
            <a:fillRect/>
          </a:stretch>
        </p:blipFill>
        <p:spPr>
          <a:xfrm>
            <a:off x="0" y="0"/>
            <a:ext cx="311893" cy="5143500"/>
          </a:xfrm>
          <a:prstGeom prst="rect">
            <a:avLst/>
          </a:prstGeom>
        </p:spPr>
      </p:pic>
      <p:pic>
        <p:nvPicPr>
          <p:cNvPr id="20" name="図 19" descr="2背景03.png"/>
          <p:cNvPicPr>
            <a:picLocks noChangeAspect="1"/>
          </p:cNvPicPr>
          <p:nvPr userDrawn="1"/>
        </p:nvPicPr>
        <p:blipFill>
          <a:blip r:embed="rId3" cstate="print"/>
          <a:stretch>
            <a:fillRect/>
          </a:stretch>
        </p:blipFill>
        <p:spPr>
          <a:xfrm>
            <a:off x="1" y="347789"/>
            <a:ext cx="1623600" cy="809067"/>
          </a:xfrm>
          <a:prstGeom prst="rect">
            <a:avLst/>
          </a:prstGeom>
        </p:spPr>
      </p:pic>
      <p:pic>
        <p:nvPicPr>
          <p:cNvPr id="22" name="図 21" descr="kcgedu_red_no_text.png"/>
          <p:cNvPicPr>
            <a:picLocks noChangeAspect="1"/>
          </p:cNvPicPr>
          <p:nvPr userDrawn="1"/>
        </p:nvPicPr>
        <p:blipFill>
          <a:blip r:embed="rId4" cstate="print"/>
          <a:stretch>
            <a:fillRect/>
          </a:stretch>
        </p:blipFill>
        <p:spPr>
          <a:xfrm>
            <a:off x="276434" y="488013"/>
            <a:ext cx="612000" cy="175032"/>
          </a:xfrm>
          <a:prstGeom prst="rect">
            <a:avLst/>
          </a:prstGeom>
          <a:effectLst>
            <a:reflection blurRad="6350" stA="52000" endA="300" endPos="35000" dir="5400000" sy="-100000" algn="bl" rotWithShape="0"/>
          </a:effectLst>
        </p:spPr>
      </p:pic>
      <p:sp>
        <p:nvSpPr>
          <p:cNvPr id="4" name="TextBox 3">
            <a:extLst>
              <a:ext uri="{FF2B5EF4-FFF2-40B4-BE49-F238E27FC236}">
                <a16:creationId xmlns:a16="http://schemas.microsoft.com/office/drawing/2014/main" id="{7EA87849-FFED-7BB2-4EE5-0FB069296133}"/>
              </a:ext>
            </a:extLst>
          </p:cNvPr>
          <p:cNvSpPr txBox="1"/>
          <p:nvPr userDrawn="1"/>
        </p:nvSpPr>
        <p:spPr>
          <a:xfrm>
            <a:off x="4404327" y="4934955"/>
            <a:ext cx="335348" cy="246221"/>
          </a:xfrm>
          <a:prstGeom prst="rect">
            <a:avLst/>
          </a:prstGeom>
          <a:noFill/>
        </p:spPr>
        <p:txBody>
          <a:bodyPr wrap="none" rtlCol="0">
            <a:spAutoFit/>
          </a:bodyPr>
          <a:lstStyle/>
          <a:p>
            <a:pPr algn="ctr"/>
            <a:fld id="{DD193C30-111D-9B49-AEBA-F0CE6EC93074}" type="slidenum">
              <a:rPr lang="en-JP" sz="1000" smtClean="0">
                <a:solidFill>
                  <a:schemeClr val="tx1">
                    <a:lumMod val="65000"/>
                    <a:lumOff val="35000"/>
                  </a:schemeClr>
                </a:solidFill>
                <a:latin typeface="Charter Roman" panose="02040503050506020203" pitchFamily="18" charset="0"/>
              </a:rPr>
              <a:pPr algn="ctr"/>
              <a:t>‹#›</a:t>
            </a:fld>
            <a:endParaRPr lang="en-JP" sz="1000" dirty="0">
              <a:solidFill>
                <a:schemeClr val="tx1">
                  <a:lumMod val="65000"/>
                  <a:lumOff val="35000"/>
                </a:schemeClr>
              </a:solidFill>
              <a:latin typeface="Charter Roman" panose="020405030505060202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C6EA32-4E78-45BD-972E-951E5D6435C9}"/>
              </a:ext>
            </a:extLst>
          </p:cNvPr>
          <p:cNvSpPr>
            <a:spLocks noGrp="1"/>
          </p:cNvSpPr>
          <p:nvPr>
            <p:ph type="dt" sz="half" idx="10"/>
          </p:nvPr>
        </p:nvSpPr>
        <p:spPr>
          <a:xfrm>
            <a:off x="628650" y="4767263"/>
            <a:ext cx="2057400" cy="273844"/>
          </a:xfrm>
          <a:prstGeom prst="rect">
            <a:avLst/>
          </a:prstGeom>
        </p:spPr>
        <p:txBody>
          <a:bodyPr/>
          <a:lstStyle/>
          <a:p>
            <a:fld id="{C5E6FB42-ABB3-4B84-BBE9-C12FED4F3159}" type="datetimeFigureOut">
              <a:rPr kumimoji="1" lang="ja-JP" altLang="en-US" smtClean="0"/>
              <a:t>2023/8/4</a:t>
            </a:fld>
            <a:endParaRPr kumimoji="1" lang="ja-JP" altLang="en-US"/>
          </a:p>
        </p:txBody>
      </p:sp>
      <p:sp>
        <p:nvSpPr>
          <p:cNvPr id="3" name="フッター プレースホルダー 2">
            <a:extLst>
              <a:ext uri="{FF2B5EF4-FFF2-40B4-BE49-F238E27FC236}">
                <a16:creationId xmlns:a16="http://schemas.microsoft.com/office/drawing/2014/main" id="{CA14A617-A0F1-47C5-91A5-06D09B6AA529}"/>
              </a:ext>
            </a:extLst>
          </p:cNvPr>
          <p:cNvSpPr>
            <a:spLocks noGrp="1"/>
          </p:cNvSpPr>
          <p:nvPr>
            <p:ph type="ftr" sz="quarter" idx="11"/>
          </p:nvPr>
        </p:nvSpPr>
        <p:spPr>
          <a:xfrm>
            <a:off x="3028950" y="4767263"/>
            <a:ext cx="3086100" cy="273844"/>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181E3B0-7AC6-415B-AB74-B0719360AB37}"/>
              </a:ext>
            </a:extLst>
          </p:cNvPr>
          <p:cNvSpPr>
            <a:spLocks noGrp="1"/>
          </p:cNvSpPr>
          <p:nvPr>
            <p:ph type="sldNum" sz="quarter" idx="12"/>
          </p:nvPr>
        </p:nvSpPr>
        <p:spPr>
          <a:xfrm>
            <a:off x="6457950" y="4767263"/>
            <a:ext cx="2057400" cy="273844"/>
          </a:xfrm>
          <a:prstGeom prst="rect">
            <a:avLst/>
          </a:prstGeom>
        </p:spPr>
        <p:txBody>
          <a:bodyPr/>
          <a:lstStyle/>
          <a:p>
            <a:fld id="{56E279F7-3767-422C-B37A-FBC6B1467D10}" type="slidenum">
              <a:rPr kumimoji="1" lang="ja-JP" altLang="en-US" smtClean="0"/>
              <a:t>‹#›</a:t>
            </a:fld>
            <a:endParaRPr kumimoji="1" lang="ja-JP" altLang="en-US"/>
          </a:p>
        </p:txBody>
      </p:sp>
      <p:pic>
        <p:nvPicPr>
          <p:cNvPr id="6" name="図 5">
            <a:extLst>
              <a:ext uri="{FF2B5EF4-FFF2-40B4-BE49-F238E27FC236}">
                <a16:creationId xmlns:a16="http://schemas.microsoft.com/office/drawing/2014/main" id="{A8257327-E9F5-4E6F-9EB0-832D8C289CF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67000"/>
                    </a14:imgEffect>
                    <a14:imgEffect>
                      <a14:brightnessContrast bright="-40000" contrast="17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7" name="グループ化 6">
            <a:extLst>
              <a:ext uri="{FF2B5EF4-FFF2-40B4-BE49-F238E27FC236}">
                <a16:creationId xmlns:a16="http://schemas.microsoft.com/office/drawing/2014/main" id="{B53DD3F4-4127-43B0-9FAB-2430378A8AEB}"/>
              </a:ext>
            </a:extLst>
          </p:cNvPr>
          <p:cNvGrpSpPr/>
          <p:nvPr userDrawn="1"/>
        </p:nvGrpSpPr>
        <p:grpSpPr>
          <a:xfrm>
            <a:off x="3663315" y="2141966"/>
            <a:ext cx="1817370" cy="882651"/>
            <a:chOff x="4884420" y="3046615"/>
            <a:chExt cx="2423160" cy="1176868"/>
          </a:xfrm>
        </p:grpSpPr>
        <p:pic>
          <p:nvPicPr>
            <p:cNvPr id="8" name="図 7">
              <a:extLst>
                <a:ext uri="{FF2B5EF4-FFF2-40B4-BE49-F238E27FC236}">
                  <a16:creationId xmlns:a16="http://schemas.microsoft.com/office/drawing/2014/main" id="{64644454-E3A0-497E-A079-D1F9C4FBFCF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3748" y="3127702"/>
              <a:ext cx="2104505" cy="602597"/>
            </a:xfrm>
            <a:prstGeom prst="rect">
              <a:avLst/>
            </a:prstGeom>
          </p:spPr>
        </p:pic>
        <p:sp>
          <p:nvSpPr>
            <p:cNvPr id="9" name="正方形/長方形 8">
              <a:extLst>
                <a:ext uri="{FF2B5EF4-FFF2-40B4-BE49-F238E27FC236}">
                  <a16:creationId xmlns:a16="http://schemas.microsoft.com/office/drawing/2014/main" id="{C248B3D5-DB52-465A-9713-79DD964F4D74}"/>
                </a:ext>
              </a:extLst>
            </p:cNvPr>
            <p:cNvSpPr/>
            <p:nvPr userDrawn="1"/>
          </p:nvSpPr>
          <p:spPr>
            <a:xfrm>
              <a:off x="4884420" y="3046615"/>
              <a:ext cx="2423160" cy="111603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DE8A735-D299-46F4-9EC0-D489FEB794B4}"/>
                </a:ext>
              </a:extLst>
            </p:cNvPr>
            <p:cNvSpPr txBox="1"/>
            <p:nvPr userDrawn="1"/>
          </p:nvSpPr>
          <p:spPr>
            <a:xfrm>
              <a:off x="5449028" y="3823374"/>
              <a:ext cx="1355500" cy="400109"/>
            </a:xfrm>
            <a:prstGeom prst="rect">
              <a:avLst/>
            </a:prstGeom>
            <a:noFill/>
          </p:spPr>
          <p:txBody>
            <a:bodyPr wrap="none" rtlCol="0">
              <a:spAutoFit/>
            </a:bodyPr>
            <a:lstStyle/>
            <a:p>
              <a:r>
                <a:rPr kumimoji="1" lang="en-US" altLang="ja-JP" sz="1350" dirty="0">
                  <a:solidFill>
                    <a:schemeClr val="bg1"/>
                  </a:solidFill>
                </a:rPr>
                <a:t>Thank you</a:t>
              </a:r>
              <a:endParaRPr kumimoji="1" lang="ja-JP" altLang="en-US" sz="1350" dirty="0">
                <a:solidFill>
                  <a:schemeClr val="bg1"/>
                </a:solidFill>
              </a:endParaRPr>
            </a:p>
          </p:txBody>
        </p:sp>
        <p:cxnSp>
          <p:nvCxnSpPr>
            <p:cNvPr id="11" name="直線コネクタ 10">
              <a:extLst>
                <a:ext uri="{FF2B5EF4-FFF2-40B4-BE49-F238E27FC236}">
                  <a16:creationId xmlns:a16="http://schemas.microsoft.com/office/drawing/2014/main" id="{F4B42F89-147B-4078-83DE-CDE76836532A}"/>
                </a:ext>
              </a:extLst>
            </p:cNvPr>
            <p:cNvCxnSpPr/>
            <p:nvPr userDrawn="1"/>
          </p:nvCxnSpPr>
          <p:spPr>
            <a:xfrm>
              <a:off x="5043748" y="3818057"/>
              <a:ext cx="2104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0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0" fill="hold"/>
                                        <p:tgtEl>
                                          <p:spTgt spid="7"/>
                                        </p:tgtEl>
                                        <p:attrNameLst>
                                          <p:attrName>ppt_w</p:attrName>
                                        </p:attrNameLst>
                                      </p:cBhvr>
                                      <p:tavLst>
                                        <p:tav tm="0" fmla="#ppt_w*sin(2.5*pi*$)">
                                          <p:val>
                                            <p:fltVal val="0"/>
                                          </p:val>
                                        </p:tav>
                                        <p:tav tm="100000">
                                          <p:val>
                                            <p:fltVal val="1"/>
                                          </p:val>
                                        </p:tav>
                                      </p:tavLst>
                                    </p:anim>
                                    <p:anim calcmode="lin" valueType="num">
                                      <p:cBhvr>
                                        <p:cTn id="8"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lumMod val="95000"/>
              </a:schemeClr>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endParaRPr kumimoji="1" lang="ja-JP" altLang="en-US" dirty="0"/>
          </a:p>
        </p:txBody>
      </p:sp>
      <p:sp>
        <p:nvSpPr>
          <p:cNvPr id="3" name="テキスト プレースホルダ 2"/>
          <p:cNvSpPr>
            <a:spLocks noGrp="1"/>
          </p:cNvSpPr>
          <p:nvPr>
            <p:ph type="body" idx="1"/>
          </p:nvPr>
        </p:nvSpPr>
        <p:spPr>
          <a:xfrm>
            <a:off x="457200" y="1219605"/>
            <a:ext cx="8229600" cy="3394472"/>
          </a:xfrm>
          <a:prstGeom prst="rect">
            <a:avLst/>
          </a:prstGeom>
        </p:spPr>
        <p:txBody>
          <a:bodyPr vert="horz" lIns="91440" tIns="45720" rIns="91440" bIns="45720" rtlCol="0">
            <a:normAutofit/>
          </a:bodyPr>
          <a:lstStyle/>
          <a:p>
            <a:pPr lvl="0"/>
            <a:endParaRPr kumimoji="1" lang="ja-JP" altLang="en-US" dirty="0"/>
          </a:p>
        </p:txBody>
      </p:sp>
      <p:sp>
        <p:nvSpPr>
          <p:cNvPr id="4" name="正方形/長方形 3"/>
          <p:cNvSpPr/>
          <p:nvPr userDrawn="1"/>
        </p:nvSpPr>
        <p:spPr>
          <a:xfrm>
            <a:off x="8323559" y="4958834"/>
            <a:ext cx="726482" cy="184666"/>
          </a:xfrm>
          <a:prstGeom prst="rect">
            <a:avLst/>
          </a:prstGeom>
        </p:spPr>
        <p:txBody>
          <a:bodyPr wrap="none">
            <a:spAutoFit/>
          </a:bodyPr>
          <a:lstStyle/>
          <a:p>
            <a:pPr algn="r" fontAlgn="auto">
              <a:spcBef>
                <a:spcPts val="0"/>
              </a:spcBef>
              <a:spcAft>
                <a:spcPts val="0"/>
              </a:spcAft>
              <a:defRPr/>
            </a:pPr>
            <a:r>
              <a:rPr lang="en-US" altLang="ja-JP" sz="600" dirty="0">
                <a:solidFill>
                  <a:schemeClr val="tx1"/>
                </a:solidFill>
                <a:latin typeface="Arial" pitchFamily="34" charset="0"/>
                <a:ea typeface="+mn-ea"/>
                <a:cs typeface="Arial" pitchFamily="34" charset="0"/>
              </a:rPr>
              <a:t>©</a:t>
            </a:r>
            <a:r>
              <a:rPr lang="ja-JP" altLang="en-US" sz="600" dirty="0">
                <a:solidFill>
                  <a:schemeClr val="tx1"/>
                </a:solidFill>
                <a:latin typeface="Arial" pitchFamily="34" charset="0"/>
                <a:ea typeface="+mn-ea"/>
                <a:cs typeface="Arial" pitchFamily="34" charset="0"/>
              </a:rPr>
              <a:t> </a:t>
            </a:r>
            <a:r>
              <a:rPr lang="en-US" altLang="ja-JP" sz="600" dirty="0">
                <a:solidFill>
                  <a:schemeClr val="tx1"/>
                </a:solidFill>
                <a:latin typeface="Arial" pitchFamily="34" charset="0"/>
                <a:ea typeface="+mn-ea"/>
                <a:cs typeface="Arial" pitchFamily="34" charset="0"/>
              </a:rPr>
              <a:t>kcg.</a:t>
            </a:r>
            <a:r>
              <a:rPr lang="en-US" altLang="ja-JP" sz="600">
                <a:solidFill>
                  <a:schemeClr val="tx1"/>
                </a:solidFill>
                <a:latin typeface="Arial" pitchFamily="34" charset="0"/>
                <a:ea typeface="+mn-ea"/>
                <a:cs typeface="Arial" pitchFamily="34" charset="0"/>
              </a:rPr>
              <a:t>edu</a:t>
            </a:r>
            <a:r>
              <a:rPr lang="en-US" altLang="ja-JP" sz="600" baseline="0">
                <a:solidFill>
                  <a:schemeClr val="tx1"/>
                </a:solidFill>
                <a:latin typeface="Arial" pitchFamily="34" charset="0"/>
                <a:ea typeface="+mn-ea"/>
                <a:cs typeface="Arial" pitchFamily="34" charset="0"/>
              </a:rPr>
              <a:t> 2023</a:t>
            </a:r>
            <a:endParaRPr lang="ja-JP" altLang="en-US" sz="600" dirty="0">
              <a:solidFill>
                <a:schemeClr val="tx1"/>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Lst>
  <p:txStyles>
    <p:titleStyle>
      <a:lvl1pPr algn="ctr" defTabSz="914400" rtl="0" eaLnBrk="1" latinLnBrk="0" hangingPunct="1">
        <a:spcBef>
          <a:spcPct val="0"/>
        </a:spcBef>
        <a:buNone/>
        <a:defRPr kumimoji="1" sz="4400" kern="1200">
          <a:solidFill>
            <a:schemeClr val="tx1"/>
          </a:solidFill>
          <a:latin typeface="Charter" panose="02000503060000020004" pitchFamily="2" charset="0"/>
          <a:ea typeface="小塚ゴシック Pro B" pitchFamily="34" charset="-128"/>
          <a:cs typeface="+mj-cs"/>
        </a:defRPr>
      </a:lvl1pPr>
    </p:titleStyle>
    <p:bodyStyle>
      <a:lvl1pPr marL="0" indent="0" algn="l" defTabSz="914400" rtl="0" eaLnBrk="1" latinLnBrk="0" hangingPunct="1">
        <a:spcBef>
          <a:spcPct val="20000"/>
        </a:spcBef>
        <a:buFont typeface="Arial" pitchFamily="34" charset="0"/>
        <a:buNone/>
        <a:defRPr kumimoji="1" sz="3200" kern="1200">
          <a:solidFill>
            <a:schemeClr val="tx1"/>
          </a:solidFill>
          <a:latin typeface="Charter" panose="02000503060000020004" pitchFamily="2" charset="0"/>
          <a:ea typeface="小塚ゴシック Pro M" pitchFamily="34" charset="-128"/>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Charter Roman" panose="02040503050506020203" pitchFamily="18" charset="0"/>
          <a:ea typeface="小塚ゴシック Pro M" pitchFamily="34" charset="-128"/>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Charter Roman" panose="02040503050506020203" pitchFamily="18" charset="0"/>
          <a:ea typeface="小塚ゴシック Pro M" pitchFamily="34" charset="-128"/>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Charter Roman" panose="02040503050506020203" pitchFamily="18" charset="0"/>
          <a:ea typeface="小塚ゴシック Pro M" pitchFamily="34" charset="-128"/>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Charter Roman" panose="02040503050506020203" pitchFamily="18" charset="0"/>
          <a:ea typeface="小塚ゴシック Pro M" pitchFamily="34"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dirty="0">
                <a:solidFill>
                  <a:schemeClr val="tx1"/>
                </a:solidFill>
              </a:rPr>
              <a:t>Object Oriented System Design (E)</a:t>
            </a:r>
            <a:endParaRPr kumimoji="1" lang="ja-JP" altLang="en-US" dirty="0">
              <a:solidFill>
                <a:schemeClr val="tx1"/>
              </a:solidFill>
            </a:endParaRPr>
          </a:p>
        </p:txBody>
      </p:sp>
      <p:sp>
        <p:nvSpPr>
          <p:cNvPr id="3" name="サブタイトル 2"/>
          <p:cNvSpPr>
            <a:spLocks noGrp="1"/>
          </p:cNvSpPr>
          <p:nvPr>
            <p:ph type="subTitle" idx="1"/>
          </p:nvPr>
        </p:nvSpPr>
        <p:spPr>
          <a:xfrm>
            <a:off x="2146323" y="2676420"/>
            <a:ext cx="6474941" cy="1447211"/>
          </a:xfrm>
        </p:spPr>
        <p:txBody>
          <a:bodyPr>
            <a:noAutofit/>
          </a:bodyPr>
          <a:lstStyle/>
          <a:p>
            <a:pPr algn="ctr"/>
            <a:r>
              <a:rPr lang="en-US" dirty="0">
                <a:latin typeface="Charter Roman" panose="02040503050506020203" pitchFamily="18" charset="0"/>
              </a:rPr>
              <a:t>Final Project </a:t>
            </a:r>
          </a:p>
          <a:p>
            <a:pPr algn="ctr"/>
            <a:r>
              <a:rPr lang="en-US" dirty="0" err="1">
                <a:latin typeface="Charter Roman" panose="02040503050506020203" pitchFamily="18" charset="0"/>
              </a:rPr>
              <a:t>Valorant</a:t>
            </a:r>
            <a:r>
              <a:rPr lang="en-US" dirty="0">
                <a:latin typeface="Charter Roman" panose="02040503050506020203" pitchFamily="18" charset="0"/>
              </a:rPr>
              <a:t> GAME</a:t>
            </a:r>
          </a:p>
        </p:txBody>
      </p:sp>
      <p:sp>
        <p:nvSpPr>
          <p:cNvPr id="5" name="TextBox 4">
            <a:extLst>
              <a:ext uri="{FF2B5EF4-FFF2-40B4-BE49-F238E27FC236}">
                <a16:creationId xmlns:a16="http://schemas.microsoft.com/office/drawing/2014/main" id="{0746BE12-9C56-2F4E-8DAB-E5E353CC33EE}"/>
              </a:ext>
            </a:extLst>
          </p:cNvPr>
          <p:cNvSpPr txBox="1"/>
          <p:nvPr/>
        </p:nvSpPr>
        <p:spPr>
          <a:xfrm>
            <a:off x="1623588" y="1019868"/>
            <a:ext cx="1731564" cy="461665"/>
          </a:xfrm>
          <a:prstGeom prst="rect">
            <a:avLst/>
          </a:prstGeom>
          <a:noFill/>
        </p:spPr>
        <p:txBody>
          <a:bodyPr wrap="none" rtlCol="0">
            <a:spAutoFit/>
          </a:bodyPr>
          <a:lstStyle/>
          <a:p>
            <a:r>
              <a:rPr lang="en-US" sz="2400" dirty="0">
                <a:latin typeface="Charter Roman" panose="02040503050506020203" pitchFamily="18" charset="0"/>
              </a:rPr>
              <a:t>2023 Spring </a:t>
            </a:r>
          </a:p>
        </p:txBody>
      </p:sp>
      <p:sp>
        <p:nvSpPr>
          <p:cNvPr id="7" name="Rectangle 6">
            <a:extLst>
              <a:ext uri="{FF2B5EF4-FFF2-40B4-BE49-F238E27FC236}">
                <a16:creationId xmlns:a16="http://schemas.microsoft.com/office/drawing/2014/main" id="{5713B468-F6CB-3B49-A99F-0257236133C2}"/>
              </a:ext>
            </a:extLst>
          </p:cNvPr>
          <p:cNvSpPr/>
          <p:nvPr/>
        </p:nvSpPr>
        <p:spPr>
          <a:xfrm>
            <a:off x="2662138" y="4123631"/>
            <a:ext cx="4989123" cy="830997"/>
          </a:xfrm>
          <a:prstGeom prst="rect">
            <a:avLst/>
          </a:prstGeom>
        </p:spPr>
        <p:txBody>
          <a:bodyPr wrap="square">
            <a:spAutoFit/>
          </a:bodyPr>
          <a:lstStyle/>
          <a:p>
            <a:r>
              <a:rPr lang="en-US" sz="2400" dirty="0">
                <a:solidFill>
                  <a:schemeClr val="tx1">
                    <a:lumMod val="50000"/>
                    <a:lumOff val="50000"/>
                  </a:schemeClr>
                </a:solidFill>
                <a:latin typeface="Charter Roman" panose="02040503050506020203" pitchFamily="18" charset="0"/>
                <a:ea typeface="小塚ゴシック Pro M" pitchFamily="34" charset="-128"/>
              </a:rPr>
              <a:t>Student Name: ARJUN THAPA</a:t>
            </a:r>
          </a:p>
          <a:p>
            <a:r>
              <a:rPr lang="en-US" sz="2400" dirty="0">
                <a:solidFill>
                  <a:schemeClr val="tx1">
                    <a:lumMod val="50000"/>
                    <a:lumOff val="50000"/>
                  </a:schemeClr>
                </a:solidFill>
                <a:latin typeface="Charter Roman" panose="02040503050506020203" pitchFamily="18" charset="0"/>
                <a:ea typeface="小塚ゴシック Pro M" pitchFamily="34" charset="-128"/>
              </a:rPr>
              <a:t>Student ID: M22W0385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690A-1ED4-7C01-AA77-820D50F0C62A}"/>
              </a:ext>
            </a:extLst>
          </p:cNvPr>
          <p:cNvSpPr>
            <a:spLocks noGrp="1"/>
          </p:cNvSpPr>
          <p:nvPr>
            <p:ph type="title"/>
          </p:nvPr>
        </p:nvSpPr>
        <p:spPr/>
        <p:txBody>
          <a:bodyPr/>
          <a:lstStyle/>
          <a:p>
            <a:r>
              <a:rPr lang="en-US" dirty="0"/>
              <a:t>S</a:t>
            </a:r>
            <a:r>
              <a:rPr lang="en-NP" dirty="0"/>
              <a:t>equence diagrams</a:t>
            </a:r>
          </a:p>
        </p:txBody>
      </p:sp>
      <p:pic>
        <p:nvPicPr>
          <p:cNvPr id="5" name="Content Placeholder 4">
            <a:extLst>
              <a:ext uri="{FF2B5EF4-FFF2-40B4-BE49-F238E27FC236}">
                <a16:creationId xmlns:a16="http://schemas.microsoft.com/office/drawing/2014/main" id="{CF8FF1CE-E1B3-A30C-D411-231AA01632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670675" y="1028700"/>
            <a:ext cx="4113800" cy="3919538"/>
          </a:xfrm>
        </p:spPr>
      </p:pic>
    </p:spTree>
    <p:extLst>
      <p:ext uri="{BB962C8B-B14F-4D97-AF65-F5344CB8AC3E}">
        <p14:creationId xmlns:p14="http://schemas.microsoft.com/office/powerpoint/2010/main" val="381160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A886-8155-5290-D270-DFE6113713C8}"/>
              </a:ext>
            </a:extLst>
          </p:cNvPr>
          <p:cNvSpPr>
            <a:spLocks noGrp="1"/>
          </p:cNvSpPr>
          <p:nvPr>
            <p:ph type="title"/>
          </p:nvPr>
        </p:nvSpPr>
        <p:spPr/>
        <p:txBody>
          <a:bodyPr/>
          <a:lstStyle/>
          <a:p>
            <a:r>
              <a:rPr lang="en-US" dirty="0"/>
              <a:t>C</a:t>
            </a:r>
            <a:r>
              <a:rPr lang="en-NP" dirty="0"/>
              <a:t>ommunication diagrams</a:t>
            </a:r>
          </a:p>
        </p:txBody>
      </p:sp>
      <p:pic>
        <p:nvPicPr>
          <p:cNvPr id="5" name="Content Placeholder 4" descr="A diagram of a computer program&#10;&#10;Description automatically generated">
            <a:extLst>
              <a:ext uri="{FF2B5EF4-FFF2-40B4-BE49-F238E27FC236}">
                <a16:creationId xmlns:a16="http://schemas.microsoft.com/office/drawing/2014/main" id="{6E90B741-F1EE-21A2-7D22-014A1EDA41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442" y="1028700"/>
            <a:ext cx="5840267" cy="3919538"/>
          </a:xfrm>
        </p:spPr>
      </p:pic>
    </p:spTree>
    <p:extLst>
      <p:ext uri="{BB962C8B-B14F-4D97-AF65-F5344CB8AC3E}">
        <p14:creationId xmlns:p14="http://schemas.microsoft.com/office/powerpoint/2010/main" val="3526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A7E3-24BD-08CC-5C3B-1C440AAA88F1}"/>
              </a:ext>
            </a:extLst>
          </p:cNvPr>
          <p:cNvSpPr>
            <a:spLocks noGrp="1"/>
          </p:cNvSpPr>
          <p:nvPr>
            <p:ph type="title"/>
          </p:nvPr>
        </p:nvSpPr>
        <p:spPr/>
        <p:txBody>
          <a:bodyPr/>
          <a:lstStyle/>
          <a:p>
            <a:r>
              <a:rPr lang="en-US" dirty="0"/>
              <a:t>S</a:t>
            </a:r>
            <a:r>
              <a:rPr lang="en-NP" dirty="0"/>
              <a:t>tate machine diagrams</a:t>
            </a:r>
          </a:p>
        </p:txBody>
      </p:sp>
      <p:pic>
        <p:nvPicPr>
          <p:cNvPr id="5" name="Content Placeholder 4">
            <a:extLst>
              <a:ext uri="{FF2B5EF4-FFF2-40B4-BE49-F238E27FC236}">
                <a16:creationId xmlns:a16="http://schemas.microsoft.com/office/drawing/2014/main" id="{CEF8AFAC-8D76-E93A-31C4-C45CDBC072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905" y="1028700"/>
            <a:ext cx="5599340" cy="3919538"/>
          </a:xfrm>
        </p:spPr>
      </p:pic>
    </p:spTree>
    <p:extLst>
      <p:ext uri="{BB962C8B-B14F-4D97-AF65-F5344CB8AC3E}">
        <p14:creationId xmlns:p14="http://schemas.microsoft.com/office/powerpoint/2010/main" val="300319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4C94-7987-5C92-00AF-C91ADD003750}"/>
              </a:ext>
            </a:extLst>
          </p:cNvPr>
          <p:cNvSpPr>
            <a:spLocks noGrp="1"/>
          </p:cNvSpPr>
          <p:nvPr>
            <p:ph type="title"/>
          </p:nvPr>
        </p:nvSpPr>
        <p:spPr/>
        <p:txBody>
          <a:bodyPr/>
          <a:lstStyle/>
          <a:p>
            <a:r>
              <a:rPr lang="en-NP" dirty="0"/>
              <a:t>Activity diagrams</a:t>
            </a:r>
          </a:p>
        </p:txBody>
      </p:sp>
      <p:pic>
        <p:nvPicPr>
          <p:cNvPr id="5" name="Content Placeholder 4" descr="A diagram of a computer program&#10;&#10;Description automatically generated">
            <a:extLst>
              <a:ext uri="{FF2B5EF4-FFF2-40B4-BE49-F238E27FC236}">
                <a16:creationId xmlns:a16="http://schemas.microsoft.com/office/drawing/2014/main" id="{22A839D8-5D5B-403F-81FF-5E60E4DE4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908" y="1028700"/>
            <a:ext cx="4731335" cy="3919538"/>
          </a:xfrm>
        </p:spPr>
      </p:pic>
    </p:spTree>
    <p:extLst>
      <p:ext uri="{BB962C8B-B14F-4D97-AF65-F5344CB8AC3E}">
        <p14:creationId xmlns:p14="http://schemas.microsoft.com/office/powerpoint/2010/main" val="95281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1508-D931-AB4A-CEA9-4364E8648B1A}"/>
              </a:ext>
            </a:extLst>
          </p:cNvPr>
          <p:cNvSpPr>
            <a:spLocks noGrp="1"/>
          </p:cNvSpPr>
          <p:nvPr>
            <p:ph type="title"/>
          </p:nvPr>
        </p:nvSpPr>
        <p:spPr/>
        <p:txBody>
          <a:bodyPr/>
          <a:lstStyle/>
          <a:p>
            <a:r>
              <a:rPr lang="en-NP" dirty="0"/>
              <a:t>Activity diagrams</a:t>
            </a:r>
          </a:p>
        </p:txBody>
      </p:sp>
      <p:pic>
        <p:nvPicPr>
          <p:cNvPr id="5" name="Content Placeholder 4" descr="A diagram of a computer process&#10;&#10;Description automatically generated with medium confidence">
            <a:extLst>
              <a:ext uri="{FF2B5EF4-FFF2-40B4-BE49-F238E27FC236}">
                <a16:creationId xmlns:a16="http://schemas.microsoft.com/office/drawing/2014/main" id="{EC01C384-EA40-F45F-40C4-37F951F8CE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0070" y="1028700"/>
            <a:ext cx="3995010" cy="3919538"/>
          </a:xfrm>
        </p:spPr>
      </p:pic>
    </p:spTree>
    <p:extLst>
      <p:ext uri="{BB962C8B-B14F-4D97-AF65-F5344CB8AC3E}">
        <p14:creationId xmlns:p14="http://schemas.microsoft.com/office/powerpoint/2010/main" val="393834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384D-EB74-8E17-26EB-9BE700F60148}"/>
              </a:ext>
            </a:extLst>
          </p:cNvPr>
          <p:cNvSpPr>
            <a:spLocks noGrp="1"/>
          </p:cNvSpPr>
          <p:nvPr>
            <p:ph type="title"/>
          </p:nvPr>
        </p:nvSpPr>
        <p:spPr/>
        <p:txBody>
          <a:bodyPr/>
          <a:lstStyle/>
          <a:p>
            <a:r>
              <a:rPr lang="en-US" dirty="0"/>
              <a:t>U</a:t>
            </a:r>
            <a:r>
              <a:rPr lang="en-NP" dirty="0"/>
              <a:t>ser interface design</a:t>
            </a:r>
          </a:p>
        </p:txBody>
      </p:sp>
      <p:pic>
        <p:nvPicPr>
          <p:cNvPr id="5" name="Content Placeholder 4">
            <a:extLst>
              <a:ext uri="{FF2B5EF4-FFF2-40B4-BE49-F238E27FC236}">
                <a16:creationId xmlns:a16="http://schemas.microsoft.com/office/drawing/2014/main" id="{D44AF588-46F7-8DB4-1772-0329CFA141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12464" y="1088520"/>
            <a:ext cx="3760149" cy="3588777"/>
          </a:xfrm>
        </p:spPr>
      </p:pic>
    </p:spTree>
    <p:extLst>
      <p:ext uri="{BB962C8B-B14F-4D97-AF65-F5344CB8AC3E}">
        <p14:creationId xmlns:p14="http://schemas.microsoft.com/office/powerpoint/2010/main" val="3435490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E7-41A3-D5FF-6904-8F40BC1A7CFD}"/>
              </a:ext>
            </a:extLst>
          </p:cNvPr>
          <p:cNvSpPr>
            <a:spLocks noGrp="1"/>
          </p:cNvSpPr>
          <p:nvPr>
            <p:ph type="title"/>
          </p:nvPr>
        </p:nvSpPr>
        <p:spPr/>
        <p:txBody>
          <a:bodyPr/>
          <a:lstStyle/>
          <a:p>
            <a:endParaRPr lang="en-NP"/>
          </a:p>
        </p:txBody>
      </p:sp>
      <p:pic>
        <p:nvPicPr>
          <p:cNvPr id="5" name="Content Placeholder 4" descr="A screenshot of a phone&#10;&#10;Description automatically generated">
            <a:extLst>
              <a:ext uri="{FF2B5EF4-FFF2-40B4-BE49-F238E27FC236}">
                <a16:creationId xmlns:a16="http://schemas.microsoft.com/office/drawing/2014/main" id="{A4DFBC11-70C8-5F2A-86CC-FF4803DB5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6960" y="1028700"/>
            <a:ext cx="2201230" cy="3919538"/>
          </a:xfrm>
        </p:spPr>
      </p:pic>
    </p:spTree>
    <p:extLst>
      <p:ext uri="{BB962C8B-B14F-4D97-AF65-F5344CB8AC3E}">
        <p14:creationId xmlns:p14="http://schemas.microsoft.com/office/powerpoint/2010/main" val="1524351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3065-3CDD-53F4-B3C8-E8723DFC11C3}"/>
              </a:ext>
            </a:extLst>
          </p:cNvPr>
          <p:cNvSpPr>
            <a:spLocks noGrp="1"/>
          </p:cNvSpPr>
          <p:nvPr>
            <p:ph type="title"/>
          </p:nvPr>
        </p:nvSpPr>
        <p:spPr/>
        <p:txBody>
          <a:bodyPr/>
          <a:lstStyle/>
          <a:p>
            <a:endParaRPr lang="en-NP"/>
          </a:p>
        </p:txBody>
      </p:sp>
      <p:pic>
        <p:nvPicPr>
          <p:cNvPr id="5" name="Content Placeholder 4" descr="A screenshot of a login screen&#10;&#10;Description automatically generated">
            <a:extLst>
              <a:ext uri="{FF2B5EF4-FFF2-40B4-BE49-F238E27FC236}">
                <a16:creationId xmlns:a16="http://schemas.microsoft.com/office/drawing/2014/main" id="{936C55E1-9DFA-E0C1-ED3F-75E715530C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2853" y="1028700"/>
            <a:ext cx="2169444" cy="3919538"/>
          </a:xfrm>
        </p:spPr>
      </p:pic>
    </p:spTree>
    <p:extLst>
      <p:ext uri="{BB962C8B-B14F-4D97-AF65-F5344CB8AC3E}">
        <p14:creationId xmlns:p14="http://schemas.microsoft.com/office/powerpoint/2010/main" val="51992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3E54-8459-1BA9-913D-948067A0588F}"/>
              </a:ext>
            </a:extLst>
          </p:cNvPr>
          <p:cNvSpPr>
            <a:spLocks noGrp="1"/>
          </p:cNvSpPr>
          <p:nvPr>
            <p:ph type="title"/>
          </p:nvPr>
        </p:nvSpPr>
        <p:spPr/>
        <p:txBody>
          <a:bodyPr/>
          <a:lstStyle/>
          <a:p>
            <a:endParaRPr lang="en-NP"/>
          </a:p>
        </p:txBody>
      </p:sp>
      <p:pic>
        <p:nvPicPr>
          <p:cNvPr id="5" name="Content Placeholder 4" descr="A screenshot of a phone&#10;&#10;Description automatically generated">
            <a:extLst>
              <a:ext uri="{FF2B5EF4-FFF2-40B4-BE49-F238E27FC236}">
                <a16:creationId xmlns:a16="http://schemas.microsoft.com/office/drawing/2014/main" id="{E6D2DEDD-8DAE-A77F-996B-24A7098C9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828" y="1028700"/>
            <a:ext cx="2189495" cy="3919538"/>
          </a:xfrm>
        </p:spPr>
      </p:pic>
    </p:spTree>
    <p:extLst>
      <p:ext uri="{BB962C8B-B14F-4D97-AF65-F5344CB8AC3E}">
        <p14:creationId xmlns:p14="http://schemas.microsoft.com/office/powerpoint/2010/main" val="287805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6A96-42D3-7BAA-8681-84B5D0344614}"/>
              </a:ext>
            </a:extLst>
          </p:cNvPr>
          <p:cNvSpPr>
            <a:spLocks noGrp="1"/>
          </p:cNvSpPr>
          <p:nvPr>
            <p:ph type="title"/>
          </p:nvPr>
        </p:nvSpPr>
        <p:spPr/>
        <p:txBody>
          <a:bodyPr/>
          <a:lstStyle/>
          <a:p>
            <a:r>
              <a:rPr lang="en-NP" dirty="0"/>
              <a:t>Conclusion</a:t>
            </a:r>
          </a:p>
        </p:txBody>
      </p:sp>
      <p:sp>
        <p:nvSpPr>
          <p:cNvPr id="3" name="Content Placeholder 2">
            <a:extLst>
              <a:ext uri="{FF2B5EF4-FFF2-40B4-BE49-F238E27FC236}">
                <a16:creationId xmlns:a16="http://schemas.microsoft.com/office/drawing/2014/main" id="{6BB7B59F-3199-1BA1-5D86-9B97D68942DD}"/>
              </a:ext>
            </a:extLst>
          </p:cNvPr>
          <p:cNvSpPr>
            <a:spLocks noGrp="1"/>
          </p:cNvSpPr>
          <p:nvPr>
            <p:ph idx="1"/>
          </p:nvPr>
        </p:nvSpPr>
        <p:spPr/>
        <p:txBody>
          <a:bodyPr>
            <a:normAutofit/>
          </a:bodyPr>
          <a:lstStyle/>
          <a:p>
            <a:r>
              <a:rPr lang="en-US" dirty="0"/>
              <a:t>In conclusion, </a:t>
            </a:r>
            <a:r>
              <a:rPr lang="en-US" dirty="0" err="1"/>
              <a:t>Valorant</a:t>
            </a:r>
            <a:r>
              <a:rPr lang="en-US" dirty="0"/>
              <a:t> is a highly popular first-person tactical shooter game developed and published by Riot Games. It features a unique blend of traditional shooter gameplay and character-based abilities, where players take on the roles of agents with distinct skills and compete in 5v5 matches with objectives like planting or defusing a bomb. The game's focus on teamwork, strategy, and communication, along with its competitive esports scene and regular updates, has contributed to its widespread appeal and lasting success in the gaming community.</a:t>
            </a:r>
            <a:endParaRPr lang="en-NP" dirty="0"/>
          </a:p>
        </p:txBody>
      </p:sp>
    </p:spTree>
    <p:extLst>
      <p:ext uri="{BB962C8B-B14F-4D97-AF65-F5344CB8AC3E}">
        <p14:creationId xmlns:p14="http://schemas.microsoft.com/office/powerpoint/2010/main" val="1969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6544-6277-25AC-4260-7A18129A2B7D}"/>
              </a:ext>
            </a:extLst>
          </p:cNvPr>
          <p:cNvSpPr>
            <a:spLocks noGrp="1"/>
          </p:cNvSpPr>
          <p:nvPr>
            <p:ph type="title"/>
          </p:nvPr>
        </p:nvSpPr>
        <p:spPr/>
        <p:txBody>
          <a:bodyPr/>
          <a:lstStyle/>
          <a:p>
            <a:r>
              <a:rPr lang="en-US" dirty="0">
                <a:latin typeface="Charter" panose="02000503060000020004" pitchFamily="2" charset="0"/>
              </a:rPr>
              <a:t>Contents</a:t>
            </a:r>
          </a:p>
        </p:txBody>
      </p:sp>
      <p:sp>
        <p:nvSpPr>
          <p:cNvPr id="4" name="Rectangle 1">
            <a:extLst>
              <a:ext uri="{FF2B5EF4-FFF2-40B4-BE49-F238E27FC236}">
                <a16:creationId xmlns:a16="http://schemas.microsoft.com/office/drawing/2014/main" id="{AA2F18FC-E191-6083-5658-B46B1E2348B0}"/>
              </a:ext>
            </a:extLst>
          </p:cNvPr>
          <p:cNvSpPr>
            <a:spLocks noGrp="1" noChangeArrowheads="1"/>
          </p:cNvSpPr>
          <p:nvPr>
            <p:ph idx="1"/>
          </p:nvPr>
        </p:nvSpPr>
        <p:spPr bwMode="auto">
          <a:xfrm>
            <a:off x="550266" y="996450"/>
            <a:ext cx="832801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94325" algn="r"/>
              </a:tabLst>
              <a:defRPr>
                <a:solidFill>
                  <a:schemeClr val="tx1"/>
                </a:solidFill>
                <a:latin typeface="Arial" panose="020B0604020202020204" pitchFamily="34" charset="0"/>
              </a:defRPr>
            </a:lvl1pPr>
            <a:lvl2pPr eaLnBrk="0" fontAlgn="base" hangingPunct="0">
              <a:spcBef>
                <a:spcPct val="0"/>
              </a:spcBef>
              <a:spcAft>
                <a:spcPct val="0"/>
              </a:spcAft>
              <a:tabLst>
                <a:tab pos="5394325" algn="r"/>
              </a:tabLst>
              <a:defRPr>
                <a:solidFill>
                  <a:schemeClr val="tx1"/>
                </a:solidFill>
                <a:latin typeface="Arial" panose="020B0604020202020204" pitchFamily="34" charset="0"/>
              </a:defRPr>
            </a:lvl2pPr>
            <a:lvl3pPr eaLnBrk="0" fontAlgn="base" hangingPunct="0">
              <a:spcBef>
                <a:spcPct val="0"/>
              </a:spcBef>
              <a:spcAft>
                <a:spcPct val="0"/>
              </a:spcAft>
              <a:tabLst>
                <a:tab pos="5394325" algn="r"/>
              </a:tabLst>
              <a:defRPr>
                <a:solidFill>
                  <a:schemeClr val="tx1"/>
                </a:solidFill>
                <a:latin typeface="Arial" panose="020B0604020202020204" pitchFamily="34" charset="0"/>
              </a:defRPr>
            </a:lvl3pPr>
            <a:lvl4pPr eaLnBrk="0" fontAlgn="base" hangingPunct="0">
              <a:spcBef>
                <a:spcPct val="0"/>
              </a:spcBef>
              <a:spcAft>
                <a:spcPct val="0"/>
              </a:spcAft>
              <a:tabLst>
                <a:tab pos="5394325" algn="r"/>
              </a:tabLst>
              <a:defRPr>
                <a:solidFill>
                  <a:schemeClr val="tx1"/>
                </a:solidFill>
                <a:latin typeface="Arial" panose="020B0604020202020204" pitchFamily="34" charset="0"/>
              </a:defRPr>
            </a:lvl4pPr>
            <a:lvl5pPr eaLnBrk="0" fontAlgn="base" hangingPunct="0">
              <a:spcBef>
                <a:spcPct val="0"/>
              </a:spcBef>
              <a:spcAft>
                <a:spcPct val="0"/>
              </a:spcAft>
              <a:tabLst>
                <a:tab pos="5394325" algn="r"/>
              </a:tabLst>
              <a:defRPr>
                <a:solidFill>
                  <a:schemeClr val="tx1"/>
                </a:solidFill>
                <a:latin typeface="Arial" panose="020B0604020202020204" pitchFamily="34" charset="0"/>
              </a:defRPr>
            </a:lvl5pPr>
            <a:lvl6pPr eaLnBrk="0" fontAlgn="base" hangingPunct="0">
              <a:spcBef>
                <a:spcPct val="0"/>
              </a:spcBef>
              <a:spcAft>
                <a:spcPct val="0"/>
              </a:spcAft>
              <a:tabLst>
                <a:tab pos="5394325" algn="r"/>
              </a:tabLst>
              <a:defRPr>
                <a:solidFill>
                  <a:schemeClr val="tx1"/>
                </a:solidFill>
                <a:latin typeface="Arial" panose="020B0604020202020204" pitchFamily="34" charset="0"/>
              </a:defRPr>
            </a:lvl6pPr>
            <a:lvl7pPr eaLnBrk="0" fontAlgn="base" hangingPunct="0">
              <a:spcBef>
                <a:spcPct val="0"/>
              </a:spcBef>
              <a:spcAft>
                <a:spcPct val="0"/>
              </a:spcAft>
              <a:tabLst>
                <a:tab pos="5394325" algn="r"/>
              </a:tabLst>
              <a:defRPr>
                <a:solidFill>
                  <a:schemeClr val="tx1"/>
                </a:solidFill>
                <a:latin typeface="Arial" panose="020B0604020202020204" pitchFamily="34" charset="0"/>
              </a:defRPr>
            </a:lvl7pPr>
            <a:lvl8pPr eaLnBrk="0" fontAlgn="base" hangingPunct="0">
              <a:spcBef>
                <a:spcPct val="0"/>
              </a:spcBef>
              <a:spcAft>
                <a:spcPct val="0"/>
              </a:spcAft>
              <a:tabLst>
                <a:tab pos="5394325" algn="r"/>
              </a:tabLst>
              <a:defRPr>
                <a:solidFill>
                  <a:schemeClr val="tx1"/>
                </a:solidFill>
                <a:latin typeface="Arial" panose="020B0604020202020204" pitchFamily="34" charset="0"/>
              </a:defRPr>
            </a:lvl8pPr>
            <a:lvl9pPr eaLnBrk="0" fontAlgn="base" hangingPunct="0">
              <a:spcBef>
                <a:spcPct val="0"/>
              </a:spcBef>
              <a:spcAft>
                <a:spcPct val="0"/>
              </a:spcAft>
              <a:tabLst>
                <a:tab pos="5394325" algn="r"/>
              </a:tabLs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Introduction</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Use case diagrams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Class and object diagrams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Sequence diagrams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Communication diagrams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dirty="0">
                <a:latin typeface="Charter" panose="02000503060000020004" pitchFamily="2" charset="0"/>
              </a:rPr>
              <a:t>State machine diagrams</a:t>
            </a:r>
            <a:endParaRPr kumimoji="0" lang="en-US" altLang="en-US" b="0" i="0" u="none" strike="noStrike" cap="none" normalizeH="0" baseline="0" dirty="0">
              <a:ln>
                <a:noFill/>
              </a:ln>
              <a:solidFill>
                <a:schemeClr val="tx1"/>
              </a:solidFill>
              <a:effectLst/>
              <a:latin typeface="Charter" panose="02000503060000020004" pitchFamily="2" charset="0"/>
            </a:endParaRPr>
          </a:p>
          <a:p>
            <a:pPr marL="457200" indent="-457200">
              <a:buClrTx/>
              <a:buFont typeface="+mj-lt"/>
              <a:buAutoNum type="arabicPeriod"/>
            </a:pPr>
            <a:r>
              <a:rPr kumimoji="0" lang="en-US" altLang="en-US" b="0" i="0" u="none" strike="noStrike" cap="none" normalizeH="0" baseline="0" dirty="0">
                <a:ln>
                  <a:noFill/>
                </a:ln>
                <a:solidFill>
                  <a:schemeClr val="tx1"/>
                </a:solidFill>
                <a:effectLst/>
                <a:latin typeface="Charter" panose="02000503060000020004" pitchFamily="2" charset="0"/>
              </a:rPr>
              <a:t>Activity diagrams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User interface design</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5394325" algn="r"/>
              </a:tabLst>
            </a:pPr>
            <a:r>
              <a:rPr kumimoji="0" lang="en-US" altLang="en-US" b="0" i="0" u="none" strike="noStrike" cap="none" normalizeH="0" baseline="0" dirty="0">
                <a:ln>
                  <a:noFill/>
                </a:ln>
                <a:solidFill>
                  <a:schemeClr val="tx1"/>
                </a:solidFill>
                <a:effectLst/>
                <a:latin typeface="Charter" panose="02000503060000020004" pitchFamily="2" charset="0"/>
              </a:rPr>
              <a:t>Conclusion</a:t>
            </a:r>
          </a:p>
        </p:txBody>
      </p:sp>
    </p:spTree>
    <p:extLst>
      <p:ext uri="{BB962C8B-B14F-4D97-AF65-F5344CB8AC3E}">
        <p14:creationId xmlns:p14="http://schemas.microsoft.com/office/powerpoint/2010/main" val="300745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90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1">
            <a:extLst>
              <a:ext uri="{FF2B5EF4-FFF2-40B4-BE49-F238E27FC236}">
                <a16:creationId xmlns:a16="http://schemas.microsoft.com/office/drawing/2014/main" id="{62E81D65-FEB3-42A4-B6FA-325755F73571}"/>
              </a:ext>
            </a:extLst>
          </p:cNvPr>
          <p:cNvSpPr>
            <a:spLocks noGrp="1" noChangeArrowheads="1"/>
          </p:cNvSpPr>
          <p:nvPr>
            <p:ph type="title"/>
          </p:nvPr>
        </p:nvSpPr>
        <p:spPr/>
        <p:txBody>
          <a:bodyPr/>
          <a:lstStyle/>
          <a:p>
            <a:r>
              <a:rPr lang="en-US" altLang="ja-JP" dirty="0"/>
              <a:t>Introduction</a:t>
            </a:r>
          </a:p>
        </p:txBody>
      </p:sp>
      <p:sp>
        <p:nvSpPr>
          <p:cNvPr id="22534" name="Rectangle 2">
            <a:extLst>
              <a:ext uri="{FF2B5EF4-FFF2-40B4-BE49-F238E27FC236}">
                <a16:creationId xmlns:a16="http://schemas.microsoft.com/office/drawing/2014/main" id="{ACEF2D58-981F-41BF-97CB-BA784C966235}"/>
              </a:ext>
            </a:extLst>
          </p:cNvPr>
          <p:cNvSpPr>
            <a:spLocks noGrp="1" noChangeArrowheads="1"/>
          </p:cNvSpPr>
          <p:nvPr>
            <p:ph type="body" idx="1"/>
          </p:nvPr>
        </p:nvSpPr>
        <p:spPr>
          <a:xfrm>
            <a:off x="453292" y="1091445"/>
            <a:ext cx="8565662" cy="3816530"/>
          </a:xfrm>
        </p:spPr>
        <p:txBody>
          <a:bodyPr>
            <a:normAutofit/>
          </a:bodyPr>
          <a:lstStyle/>
          <a:p>
            <a:pPr algn="just"/>
            <a:r>
              <a:rPr lang="en-US" kern="100" dirty="0" err="1">
                <a:effectLst/>
                <a:latin typeface="Times New Roman" panose="02020603050405020304" pitchFamily="18" charset="0"/>
                <a:ea typeface="MS Mincho" panose="02020609040205080304" pitchFamily="49" charset="-128"/>
              </a:rPr>
              <a:t>Valorant</a:t>
            </a:r>
            <a:r>
              <a:rPr lang="en-US" kern="100" dirty="0">
                <a:effectLst/>
                <a:latin typeface="Times New Roman" panose="02020603050405020304" pitchFamily="18" charset="0"/>
                <a:ea typeface="MS Mincho" panose="02020609040205080304" pitchFamily="49" charset="-128"/>
              </a:rPr>
              <a:t> combines elements of traditional tactical shooters with unique character-based abilities, similar to hero shooters. In the game, players assume the roles of agents, each with their own distinct abilities and playstyles. The objective varies depending on the game mode, but the most common one is a 5v5 format, where one team plays as attackers trying to plant a bomb called the "Spike," while the other team acts as defenders trying to prevent the Spike from being planted or defuse it if it has been planted.</a:t>
            </a:r>
            <a:endParaRPr lang="en-NP" kern="100" dirty="0">
              <a:effectLst/>
              <a:latin typeface="Times New Roman" panose="02020603050405020304" pitchFamily="18" charset="0"/>
              <a:ea typeface="MS Mincho" panose="02020609040205080304" pitchFamily="49"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D8F0-1568-7289-0D3D-97AD88F022E8}"/>
              </a:ext>
            </a:extLst>
          </p:cNvPr>
          <p:cNvSpPr>
            <a:spLocks noGrp="1"/>
          </p:cNvSpPr>
          <p:nvPr>
            <p:ph type="title"/>
          </p:nvPr>
        </p:nvSpPr>
        <p:spPr/>
        <p:txBody>
          <a:bodyPr/>
          <a:lstStyle/>
          <a:p>
            <a:r>
              <a:rPr lang="en-NP" dirty="0"/>
              <a:t>Use case diagrams</a:t>
            </a:r>
          </a:p>
        </p:txBody>
      </p:sp>
      <p:pic>
        <p:nvPicPr>
          <p:cNvPr id="5" name="Content Placeholder 4">
            <a:extLst>
              <a:ext uri="{FF2B5EF4-FFF2-40B4-BE49-F238E27FC236}">
                <a16:creationId xmlns:a16="http://schemas.microsoft.com/office/drawing/2014/main" id="{3837BAFD-2E13-C944-BBD1-CF556297131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97949" y="1028700"/>
            <a:ext cx="5259253" cy="3919538"/>
          </a:xfrm>
        </p:spPr>
      </p:pic>
    </p:spTree>
    <p:extLst>
      <p:ext uri="{BB962C8B-B14F-4D97-AF65-F5344CB8AC3E}">
        <p14:creationId xmlns:p14="http://schemas.microsoft.com/office/powerpoint/2010/main" val="223287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77AA-77FB-DAF3-0E9D-08DFA5DFE5A7}"/>
              </a:ext>
            </a:extLst>
          </p:cNvPr>
          <p:cNvSpPr>
            <a:spLocks noGrp="1"/>
          </p:cNvSpPr>
          <p:nvPr>
            <p:ph type="title"/>
          </p:nvPr>
        </p:nvSpPr>
        <p:spPr/>
        <p:txBody>
          <a:bodyPr/>
          <a:lstStyle/>
          <a:p>
            <a:r>
              <a:rPr lang="en-US" dirty="0"/>
              <a:t>C</a:t>
            </a:r>
            <a:r>
              <a:rPr lang="en-NP" dirty="0"/>
              <a:t>lass and object diagrams</a:t>
            </a:r>
          </a:p>
        </p:txBody>
      </p:sp>
      <p:pic>
        <p:nvPicPr>
          <p:cNvPr id="5" name="Content Placeholder 4">
            <a:extLst>
              <a:ext uri="{FF2B5EF4-FFF2-40B4-BE49-F238E27FC236}">
                <a16:creationId xmlns:a16="http://schemas.microsoft.com/office/drawing/2014/main" id="{50BFE456-83CD-BA89-73C7-C15A98951A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89659" y="1028700"/>
            <a:ext cx="5675833" cy="3919538"/>
          </a:xfrm>
        </p:spPr>
      </p:pic>
    </p:spTree>
    <p:extLst>
      <p:ext uri="{BB962C8B-B14F-4D97-AF65-F5344CB8AC3E}">
        <p14:creationId xmlns:p14="http://schemas.microsoft.com/office/powerpoint/2010/main" val="231632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F9B5A-1A30-2DAA-1625-3C803B9C0FD9}"/>
              </a:ext>
            </a:extLst>
          </p:cNvPr>
          <p:cNvSpPr>
            <a:spLocks noGrp="1"/>
          </p:cNvSpPr>
          <p:nvPr>
            <p:ph type="title"/>
          </p:nvPr>
        </p:nvSpPr>
        <p:spPr/>
        <p:txBody>
          <a:bodyPr/>
          <a:lstStyle/>
          <a:p>
            <a:r>
              <a:rPr lang="en-NP" dirty="0"/>
              <a:t>Object diagrams</a:t>
            </a:r>
          </a:p>
        </p:txBody>
      </p:sp>
      <p:pic>
        <p:nvPicPr>
          <p:cNvPr id="5" name="Content Placeholder 4" descr="A diagram of a game&#10;&#10;Description automatically generated">
            <a:extLst>
              <a:ext uri="{FF2B5EF4-FFF2-40B4-BE49-F238E27FC236}">
                <a16:creationId xmlns:a16="http://schemas.microsoft.com/office/drawing/2014/main" id="{DAA1B01B-E0E8-53DC-7893-CD68EBABB3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239" y="1028700"/>
            <a:ext cx="5750673" cy="3919538"/>
          </a:xfrm>
        </p:spPr>
      </p:pic>
    </p:spTree>
    <p:extLst>
      <p:ext uri="{BB962C8B-B14F-4D97-AF65-F5344CB8AC3E}">
        <p14:creationId xmlns:p14="http://schemas.microsoft.com/office/powerpoint/2010/main" val="285647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88CE0-AF99-7C7E-D80F-368031C4C9F5}"/>
              </a:ext>
            </a:extLst>
          </p:cNvPr>
          <p:cNvSpPr>
            <a:spLocks noGrp="1"/>
          </p:cNvSpPr>
          <p:nvPr>
            <p:ph type="title"/>
          </p:nvPr>
        </p:nvSpPr>
        <p:spPr/>
        <p:txBody>
          <a:bodyPr/>
          <a:lstStyle/>
          <a:p>
            <a:r>
              <a:rPr lang="en-US" dirty="0"/>
              <a:t>S</a:t>
            </a:r>
            <a:r>
              <a:rPr lang="en-NP" dirty="0"/>
              <a:t>equence diagrams</a:t>
            </a:r>
          </a:p>
        </p:txBody>
      </p:sp>
      <p:pic>
        <p:nvPicPr>
          <p:cNvPr id="5" name="Content Placeholder 4">
            <a:extLst>
              <a:ext uri="{FF2B5EF4-FFF2-40B4-BE49-F238E27FC236}">
                <a16:creationId xmlns:a16="http://schemas.microsoft.com/office/drawing/2014/main" id="{5D7EF5C7-4227-6EFB-0868-FA6C3DBBA8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61908" y="1028700"/>
            <a:ext cx="4731335" cy="3919538"/>
          </a:xfrm>
        </p:spPr>
      </p:pic>
    </p:spTree>
    <p:extLst>
      <p:ext uri="{BB962C8B-B14F-4D97-AF65-F5344CB8AC3E}">
        <p14:creationId xmlns:p14="http://schemas.microsoft.com/office/powerpoint/2010/main" val="92319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A21E4-F909-94EA-C69F-38E57FD8F1D8}"/>
              </a:ext>
            </a:extLst>
          </p:cNvPr>
          <p:cNvSpPr>
            <a:spLocks noGrp="1"/>
          </p:cNvSpPr>
          <p:nvPr>
            <p:ph type="title"/>
          </p:nvPr>
        </p:nvSpPr>
        <p:spPr/>
        <p:txBody>
          <a:bodyPr/>
          <a:lstStyle/>
          <a:p>
            <a:r>
              <a:rPr lang="en-NP" dirty="0"/>
              <a:t>Sequence diagrams</a:t>
            </a:r>
          </a:p>
        </p:txBody>
      </p:sp>
      <p:pic>
        <p:nvPicPr>
          <p:cNvPr id="5" name="Content Placeholder 4">
            <a:extLst>
              <a:ext uri="{FF2B5EF4-FFF2-40B4-BE49-F238E27FC236}">
                <a16:creationId xmlns:a16="http://schemas.microsoft.com/office/drawing/2014/main" id="{F2FF534F-251F-3D85-C8AA-D0CE3FD964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0070" y="1028700"/>
            <a:ext cx="3995010" cy="3919538"/>
          </a:xfrm>
        </p:spPr>
      </p:pic>
    </p:spTree>
    <p:extLst>
      <p:ext uri="{BB962C8B-B14F-4D97-AF65-F5344CB8AC3E}">
        <p14:creationId xmlns:p14="http://schemas.microsoft.com/office/powerpoint/2010/main" val="98361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F582-1E97-2391-D540-74FECDA2CC0D}"/>
              </a:ext>
            </a:extLst>
          </p:cNvPr>
          <p:cNvSpPr>
            <a:spLocks noGrp="1"/>
          </p:cNvSpPr>
          <p:nvPr>
            <p:ph type="title"/>
          </p:nvPr>
        </p:nvSpPr>
        <p:spPr/>
        <p:txBody>
          <a:bodyPr/>
          <a:lstStyle/>
          <a:p>
            <a:r>
              <a:rPr lang="en-US" dirty="0"/>
              <a:t>S</a:t>
            </a:r>
            <a:r>
              <a:rPr lang="en-NP" dirty="0"/>
              <a:t>equence diagrams</a:t>
            </a:r>
          </a:p>
        </p:txBody>
      </p:sp>
      <p:pic>
        <p:nvPicPr>
          <p:cNvPr id="5" name="Content Placeholder 4">
            <a:extLst>
              <a:ext uri="{FF2B5EF4-FFF2-40B4-BE49-F238E27FC236}">
                <a16:creationId xmlns:a16="http://schemas.microsoft.com/office/drawing/2014/main" id="{7B207862-8308-AB2A-99E9-EA950292E39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49237" y="1028700"/>
            <a:ext cx="3756676" cy="3919538"/>
          </a:xfrm>
        </p:spPr>
      </p:pic>
    </p:spTree>
    <p:extLst>
      <p:ext uri="{BB962C8B-B14F-4D97-AF65-F5344CB8AC3E}">
        <p14:creationId xmlns:p14="http://schemas.microsoft.com/office/powerpoint/2010/main" val="17820323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9198</TotalTime>
  <Words>283</Words>
  <Application>Microsoft Macintosh PowerPoint</Application>
  <PresentationFormat>On-screen Show (16:9)</PresentationFormat>
  <Paragraphs>37</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Charter</vt:lpstr>
      <vt:lpstr>Charter Roman</vt:lpstr>
      <vt:lpstr>Impact</vt:lpstr>
      <vt:lpstr>Times New Roman</vt:lpstr>
      <vt:lpstr>Wingdings</vt:lpstr>
      <vt:lpstr>Office テーマ</vt:lpstr>
      <vt:lpstr>Object Oriented System Design (E)</vt:lpstr>
      <vt:lpstr>Contents</vt:lpstr>
      <vt:lpstr>Introduction</vt:lpstr>
      <vt:lpstr>Use case diagrams</vt:lpstr>
      <vt:lpstr>Class and object diagrams</vt:lpstr>
      <vt:lpstr>Object diagrams</vt:lpstr>
      <vt:lpstr>Sequence diagrams</vt:lpstr>
      <vt:lpstr>Sequence diagrams</vt:lpstr>
      <vt:lpstr>Sequence diagrams</vt:lpstr>
      <vt:lpstr>Sequence diagrams</vt:lpstr>
      <vt:lpstr>Communication diagrams</vt:lpstr>
      <vt:lpstr>State machine diagrams</vt:lpstr>
      <vt:lpstr>Activity diagrams</vt:lpstr>
      <vt:lpstr>Activity diagrams</vt:lpstr>
      <vt:lpstr>User interface design</vt:lpstr>
      <vt:lpstr>PowerPoint Presentation</vt:lpstr>
      <vt:lpstr>PowerPoint Presentation</vt:lpstr>
      <vt:lpstr>PowerPoint Presentation</vt:lpstr>
      <vt:lpstr>Conclusion</vt:lpstr>
      <vt:lpstr>PowerPoint Presentation</vt:lpstr>
    </vt:vector>
  </TitlesOfParts>
  <Company>教育用</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OOSD_01</dc:title>
  <dc:creator>京都コンピュータ学院</dc:creator>
  <cp:lastModifiedBy>Thapa Arjun</cp:lastModifiedBy>
  <cp:revision>114</cp:revision>
  <cp:lastPrinted>2023-08-04T06:50:47Z</cp:lastPrinted>
  <dcterms:created xsi:type="dcterms:W3CDTF">2014-04-14T00:57:19Z</dcterms:created>
  <dcterms:modified xsi:type="dcterms:W3CDTF">2023-08-09T10:59:30Z</dcterms:modified>
</cp:coreProperties>
</file>